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756" r:id="rId3"/>
    <p:sldMasterId id="2147483780" r:id="rId4"/>
    <p:sldMasterId id="2147483792" r:id="rId5"/>
    <p:sldMasterId id="2147483804" r:id="rId6"/>
    <p:sldMasterId id="2147483816" r:id="rId7"/>
    <p:sldMasterId id="2147483828" r:id="rId8"/>
  </p:sldMasterIdLst>
  <p:notesMasterIdLst>
    <p:notesMasterId r:id="rId33"/>
  </p:notesMasterIdLst>
  <p:handoutMasterIdLst>
    <p:handoutMasterId r:id="rId34"/>
  </p:handoutMasterIdLst>
  <p:sldIdLst>
    <p:sldId id="309" r:id="rId9"/>
    <p:sldId id="371" r:id="rId10"/>
    <p:sldId id="381" r:id="rId11"/>
    <p:sldId id="382" r:id="rId12"/>
    <p:sldId id="438" r:id="rId13"/>
    <p:sldId id="428" r:id="rId14"/>
    <p:sldId id="427" r:id="rId15"/>
    <p:sldId id="432" r:id="rId16"/>
    <p:sldId id="433" r:id="rId17"/>
    <p:sldId id="434" r:id="rId18"/>
    <p:sldId id="442" r:id="rId19"/>
    <p:sldId id="419" r:id="rId20"/>
    <p:sldId id="437" r:id="rId21"/>
    <p:sldId id="413" r:id="rId22"/>
    <p:sldId id="420" r:id="rId23"/>
    <p:sldId id="441" r:id="rId24"/>
    <p:sldId id="435" r:id="rId25"/>
    <p:sldId id="440" r:id="rId26"/>
    <p:sldId id="436" r:id="rId27"/>
    <p:sldId id="383" r:id="rId28"/>
    <p:sldId id="429" r:id="rId29"/>
    <p:sldId id="430" r:id="rId30"/>
    <p:sldId id="431" r:id="rId31"/>
    <p:sldId id="394" r:id="rId32"/>
  </p:sldIdLst>
  <p:sldSz cx="10668000" cy="8001000"/>
  <p:notesSz cx="6797675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20">
          <p15:clr>
            <a:srgbClr val="A4A3A4"/>
          </p15:clr>
        </p15:guide>
        <p15:guide id="2" pos="33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392"/>
    <a:srgbClr val="84C225"/>
    <a:srgbClr val="F8C300"/>
    <a:srgbClr val="005EA4"/>
    <a:srgbClr val="004E89"/>
    <a:srgbClr val="996633"/>
    <a:srgbClr val="E15616"/>
    <a:srgbClr val="605D5C"/>
    <a:srgbClr val="004E87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tyl Světlá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Styl s motivem 2 – zvýraznění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61" autoAdjust="0"/>
    <p:restoredTop sz="90405" autoAdjust="0"/>
  </p:normalViewPr>
  <p:slideViewPr>
    <p:cSldViewPr>
      <p:cViewPr varScale="1">
        <p:scale>
          <a:sx n="69" d="100"/>
          <a:sy n="69" d="100"/>
        </p:scale>
        <p:origin x="1968" y="72"/>
      </p:cViewPr>
      <p:guideLst>
        <p:guide orient="horz" pos="2520"/>
        <p:guide pos="33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D81A2D-3A14-4DEC-BFAF-D0DD4450C6C9}" type="datetimeFigureOut">
              <a:rPr lang="cs-CZ" smtClean="0"/>
              <a:t>4.10.2016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B30761-78C1-483D-9DEC-AAD83DD8DB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30998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27159-7C39-4F0D-85BD-12BDAC8AE17F}" type="datetimeFigureOut">
              <a:rPr lang="cs-CZ" smtClean="0"/>
              <a:t>4.10.2016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0A8B0-AFAE-4B1E-B797-BAAC805CAA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3678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D6185-4F26-4236-8D23-FE1D50DB9124}" type="slidenum">
              <a:rPr lang="cs-CZ" smtClean="0">
                <a:solidFill>
                  <a:prstClr val="black"/>
                </a:solidFill>
              </a:rPr>
              <a:pPr/>
              <a:t>3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4176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D6185-4F26-4236-8D23-FE1D50DB9124}" type="slidenum">
              <a:rPr lang="cs-CZ" smtClean="0">
                <a:solidFill>
                  <a:prstClr val="black"/>
                </a:solidFill>
              </a:rPr>
              <a:pPr/>
              <a:t>21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8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D6185-4F26-4236-8D23-FE1D50DB9124}" type="slidenum">
              <a:rPr lang="cs-CZ" smtClean="0">
                <a:solidFill>
                  <a:prstClr val="black"/>
                </a:solidFill>
              </a:rPr>
              <a:pPr/>
              <a:t>22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996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D6185-4F26-4236-8D23-FE1D50DB9124}" type="slidenum">
              <a:rPr lang="cs-CZ" smtClean="0">
                <a:solidFill>
                  <a:prstClr val="black"/>
                </a:solidFill>
              </a:rPr>
              <a:pPr/>
              <a:t>23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3330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D6185-4F26-4236-8D23-FE1D50DB9124}" type="slidenum">
              <a:rPr lang="cs-CZ" smtClean="0">
                <a:solidFill>
                  <a:prstClr val="black"/>
                </a:solidFill>
              </a:rPr>
              <a:pPr/>
              <a:t>24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417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D6185-4F26-4236-8D23-FE1D50DB9124}" type="slidenum">
              <a:rPr lang="cs-CZ" smtClean="0">
                <a:solidFill>
                  <a:prstClr val="black"/>
                </a:solidFill>
              </a:rPr>
              <a:pPr/>
              <a:t>4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417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D6185-4F26-4236-8D23-FE1D50DB9124}" type="slidenum">
              <a:rPr lang="cs-CZ" smtClean="0">
                <a:solidFill>
                  <a:prstClr val="black"/>
                </a:solidFill>
              </a:rPr>
              <a:pPr/>
              <a:t>5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546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D6185-4F26-4236-8D23-FE1D50DB9124}" type="slidenum">
              <a:rPr lang="cs-CZ" smtClean="0">
                <a:solidFill>
                  <a:prstClr val="black"/>
                </a:solidFill>
              </a:rPr>
              <a:pPr/>
              <a:t>8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935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D6185-4F26-4236-8D23-FE1D50DB9124}" type="slidenum">
              <a:rPr lang="cs-CZ" smtClean="0">
                <a:solidFill>
                  <a:prstClr val="black"/>
                </a:solidFill>
              </a:rPr>
              <a:pPr/>
              <a:t>9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041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D6185-4F26-4236-8D23-FE1D50DB9124}" type="slidenum">
              <a:rPr lang="cs-CZ" smtClean="0">
                <a:solidFill>
                  <a:prstClr val="black"/>
                </a:solidFill>
              </a:rPr>
              <a:pPr/>
              <a:t>10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851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D6185-4F26-4236-8D23-FE1D50DB9124}" type="slidenum">
              <a:rPr lang="cs-CZ" smtClean="0">
                <a:solidFill>
                  <a:prstClr val="black"/>
                </a:solidFill>
              </a:rPr>
              <a:pPr/>
              <a:t>11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427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D6185-4F26-4236-8D23-FE1D50DB9124}" type="slidenum">
              <a:rPr lang="cs-CZ" smtClean="0">
                <a:solidFill>
                  <a:prstClr val="black"/>
                </a:solidFill>
              </a:rPr>
              <a:pPr/>
              <a:t>16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208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D6185-4F26-4236-8D23-FE1D50DB9124}" type="slidenum">
              <a:rPr lang="cs-CZ" smtClean="0">
                <a:solidFill>
                  <a:prstClr val="black"/>
                </a:solidFill>
              </a:rPr>
              <a:pPr/>
              <a:t>20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417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00100" y="2486025"/>
            <a:ext cx="9067800" cy="17145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00200" y="4533900"/>
            <a:ext cx="7467600" cy="20447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265D9A-06B5-4D05-A3FA-397628452852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16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A2F7AA-4C0E-465A-A246-5ACF20675834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054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600950" y="711200"/>
            <a:ext cx="2266950" cy="64008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00100" y="711200"/>
            <a:ext cx="6648450" cy="64008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4375C1-B90A-418B-A2F3-2F4C2AEB1238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937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00100" y="2486025"/>
            <a:ext cx="9067800" cy="17145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00200" y="4533900"/>
            <a:ext cx="7467600" cy="20447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265D9A-06B5-4D05-A3FA-397628452852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170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D9FC1F-AAAC-4A17-B8EE-70D7B58375C6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600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2963" y="5141913"/>
            <a:ext cx="9067800" cy="158908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2963" y="3390900"/>
            <a:ext cx="9067800" cy="1751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356680-132C-4BF2-9AA6-FE26F1D8C4FB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086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00100" y="2311400"/>
            <a:ext cx="44577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410200" y="2311400"/>
            <a:ext cx="44577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8665D4-FBF1-47C7-93A6-2F1ED7EA1CC7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998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320675"/>
            <a:ext cx="9601200" cy="13335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3400" y="1790700"/>
            <a:ext cx="4713288" cy="746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33400" y="2536825"/>
            <a:ext cx="4713288" cy="4610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419725" y="1790700"/>
            <a:ext cx="4714875" cy="746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419725" y="2536825"/>
            <a:ext cx="4714875" cy="4610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839ED4-DB33-4AD8-9D89-2E3B6C6A3682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975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D8D5D3-C158-47B3-8243-037BD1E06DC1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371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21FEA4-7265-42A4-8085-B7AB632D36B4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652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319088"/>
            <a:ext cx="3509963" cy="13557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70363" y="319088"/>
            <a:ext cx="5964237" cy="68278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33400" y="1674813"/>
            <a:ext cx="3509963" cy="54721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528B9-F644-47A6-8B6E-835ED49751C8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33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D9FC1F-AAAC-4A17-B8EE-70D7B58375C6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4615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90738" y="5600700"/>
            <a:ext cx="6400800" cy="6619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090738" y="714375"/>
            <a:ext cx="6400800" cy="4800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090738" y="6262688"/>
            <a:ext cx="6400800" cy="9382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D8159-B922-453A-9939-D8D357DCD9AC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7959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A2F7AA-4C0E-465A-A246-5ACF20675834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715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600950" y="711200"/>
            <a:ext cx="2266950" cy="64008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00100" y="711200"/>
            <a:ext cx="6648450" cy="64008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4375C1-B90A-418B-A2F3-2F4C2AEB1238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670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00100" y="2486025"/>
            <a:ext cx="9067800" cy="17145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00200" y="4533900"/>
            <a:ext cx="7467600" cy="20447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265D9A-06B5-4D05-A3FA-397628452852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1472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D9FC1F-AAAC-4A17-B8EE-70D7B58375C6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3811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2963" y="5141913"/>
            <a:ext cx="9067800" cy="158908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2963" y="3390900"/>
            <a:ext cx="9067800" cy="1751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356680-132C-4BF2-9AA6-FE26F1D8C4FB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976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00100" y="2311400"/>
            <a:ext cx="44577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410200" y="2311400"/>
            <a:ext cx="44577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8665D4-FBF1-47C7-93A6-2F1ED7EA1CC7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1267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320675"/>
            <a:ext cx="9601200" cy="13335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3400" y="1790700"/>
            <a:ext cx="4713288" cy="746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33400" y="2536825"/>
            <a:ext cx="4713288" cy="4610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419725" y="1790700"/>
            <a:ext cx="4714875" cy="746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419725" y="2536825"/>
            <a:ext cx="4714875" cy="4610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839ED4-DB33-4AD8-9D89-2E3B6C6A3682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1989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D8D5D3-C158-47B3-8243-037BD1E06DC1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5021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21FEA4-7265-42A4-8085-B7AB632D36B4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600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2963" y="5141913"/>
            <a:ext cx="9067800" cy="158908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2963" y="3390900"/>
            <a:ext cx="9067800" cy="1751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356680-132C-4BF2-9AA6-FE26F1D8C4FB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3253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319088"/>
            <a:ext cx="3509963" cy="13557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70363" y="319088"/>
            <a:ext cx="5964237" cy="68278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33400" y="1674813"/>
            <a:ext cx="3509963" cy="54721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528B9-F644-47A6-8B6E-835ED49751C8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0564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90738" y="5600700"/>
            <a:ext cx="6400800" cy="6619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090738" y="714375"/>
            <a:ext cx="6400800" cy="4800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090738" y="6262688"/>
            <a:ext cx="6400800" cy="9382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D8159-B922-453A-9939-D8D357DCD9AC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6512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A2F7AA-4C0E-465A-A246-5ACF20675834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6263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600950" y="711200"/>
            <a:ext cx="2266950" cy="64008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00100" y="711200"/>
            <a:ext cx="6648450" cy="64008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4375C1-B90A-418B-A2F3-2F4C2AEB1238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741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00100" y="2486025"/>
            <a:ext cx="9067800" cy="17145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00200" y="4533900"/>
            <a:ext cx="7467600" cy="20447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265D9A-06B5-4D05-A3FA-397628452852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0402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D9FC1F-AAAC-4A17-B8EE-70D7B58375C6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980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2963" y="5141913"/>
            <a:ext cx="9067800" cy="158908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2963" y="3390900"/>
            <a:ext cx="9067800" cy="17510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356680-132C-4BF2-9AA6-FE26F1D8C4FB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900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00100" y="2311400"/>
            <a:ext cx="44577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410200" y="2311400"/>
            <a:ext cx="44577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8665D4-FBF1-47C7-93A6-2F1ED7EA1CC7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0822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320675"/>
            <a:ext cx="9601200" cy="13335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3400" y="1790700"/>
            <a:ext cx="4713288" cy="746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33400" y="2536825"/>
            <a:ext cx="4713288" cy="4610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419725" y="1790700"/>
            <a:ext cx="4714875" cy="746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419725" y="2536825"/>
            <a:ext cx="4714875" cy="4610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839ED4-DB33-4AD8-9D89-2E3B6C6A3682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3039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D8D5D3-C158-47B3-8243-037BD1E06DC1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992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00100" y="2311400"/>
            <a:ext cx="44577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410200" y="2311400"/>
            <a:ext cx="44577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8665D4-FBF1-47C7-93A6-2F1ED7EA1CC7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0731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21FEA4-7265-42A4-8085-B7AB632D36B4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8499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319088"/>
            <a:ext cx="3509963" cy="13557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70363" y="319088"/>
            <a:ext cx="5964237" cy="68278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33400" y="1674813"/>
            <a:ext cx="3509963" cy="54721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528B9-F644-47A6-8B6E-835ED49751C8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2722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90738" y="5600700"/>
            <a:ext cx="6400800" cy="6619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090738" y="714375"/>
            <a:ext cx="6400800" cy="4800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090738" y="6262688"/>
            <a:ext cx="6400800" cy="9382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D8159-B922-453A-9939-D8D357DCD9AC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8577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A2F7AA-4C0E-465A-A246-5ACF20675834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0294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600950" y="711200"/>
            <a:ext cx="2266950" cy="64008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00100" y="711200"/>
            <a:ext cx="6648450" cy="64008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4375C1-B90A-418B-A2F3-2F4C2AEB1238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8196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00102" y="2485526"/>
            <a:ext cx="9067800" cy="1715029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00200" y="4533900"/>
            <a:ext cx="7467600" cy="20447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4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68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03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37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72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06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4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075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227BC-4886-4253-982D-64156CCE8F00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9324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69865-88B8-46D8-B153-80AD1B6792FF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4973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2699" y="5141386"/>
            <a:ext cx="9067800" cy="1589088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2699" y="3391168"/>
            <a:ext cx="9067800" cy="1750218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34487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6897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034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5379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17242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8069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4414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50758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4EE95-D3FE-4E75-A9D7-E95898383623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5861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29733" y="2178066"/>
            <a:ext cx="7371292" cy="6160029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78825" y="2178066"/>
            <a:ext cx="7371292" cy="6160029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36D71-8621-4690-9281-C9B852570F28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2744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320411"/>
            <a:ext cx="9601200" cy="13335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3402" y="1790979"/>
            <a:ext cx="4713553" cy="746389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34487" indent="0">
              <a:buNone/>
              <a:defRPr sz="2800" b="1"/>
            </a:lvl2pPr>
            <a:lvl3pPr marL="1268972" indent="0">
              <a:buNone/>
              <a:defRPr sz="2500" b="1"/>
            </a:lvl3pPr>
            <a:lvl4pPr marL="1903459" indent="0">
              <a:buNone/>
              <a:defRPr sz="2200" b="1"/>
            </a:lvl4pPr>
            <a:lvl5pPr marL="2537944" indent="0">
              <a:buNone/>
              <a:defRPr sz="2200" b="1"/>
            </a:lvl5pPr>
            <a:lvl6pPr marL="3172429" indent="0">
              <a:buNone/>
              <a:defRPr sz="2200" b="1"/>
            </a:lvl6pPr>
            <a:lvl7pPr marL="3806918" indent="0">
              <a:buNone/>
              <a:defRPr sz="2200" b="1"/>
            </a:lvl7pPr>
            <a:lvl8pPr marL="4441402" indent="0">
              <a:buNone/>
              <a:defRPr sz="2200" b="1"/>
            </a:lvl8pPr>
            <a:lvl9pPr marL="5075888" indent="0">
              <a:buNone/>
              <a:defRPr sz="22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33402" y="2537354"/>
            <a:ext cx="4713553" cy="4609836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419197" y="1790979"/>
            <a:ext cx="4715404" cy="746389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34487" indent="0">
              <a:buNone/>
              <a:defRPr sz="2800" b="1"/>
            </a:lvl2pPr>
            <a:lvl3pPr marL="1268972" indent="0">
              <a:buNone/>
              <a:defRPr sz="2500" b="1"/>
            </a:lvl3pPr>
            <a:lvl4pPr marL="1903459" indent="0">
              <a:buNone/>
              <a:defRPr sz="2200" b="1"/>
            </a:lvl4pPr>
            <a:lvl5pPr marL="2537944" indent="0">
              <a:buNone/>
              <a:defRPr sz="2200" b="1"/>
            </a:lvl5pPr>
            <a:lvl6pPr marL="3172429" indent="0">
              <a:buNone/>
              <a:defRPr sz="2200" b="1"/>
            </a:lvl6pPr>
            <a:lvl7pPr marL="3806918" indent="0">
              <a:buNone/>
              <a:defRPr sz="2200" b="1"/>
            </a:lvl7pPr>
            <a:lvl8pPr marL="4441402" indent="0">
              <a:buNone/>
              <a:defRPr sz="2200" b="1"/>
            </a:lvl8pPr>
            <a:lvl9pPr marL="5075888" indent="0">
              <a:buNone/>
              <a:defRPr sz="22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419197" y="2537354"/>
            <a:ext cx="4715404" cy="4609836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044D5-8453-41F4-BDE2-F43957E38FAF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690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320675"/>
            <a:ext cx="9601200" cy="13335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3400" y="1790700"/>
            <a:ext cx="4713288" cy="746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33400" y="2536825"/>
            <a:ext cx="4713288" cy="4610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419725" y="1790700"/>
            <a:ext cx="4714875" cy="746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419725" y="2536825"/>
            <a:ext cx="4714875" cy="4610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839ED4-DB33-4AD8-9D89-2E3B6C6A3682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4933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1D806-D14D-4948-AED2-27FBBFA782CA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306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1E889-C177-4139-BEFE-1568F927F10E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5060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1" y="318577"/>
            <a:ext cx="3509699" cy="1355725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70892" y="318561"/>
            <a:ext cx="5963708" cy="6828632"/>
          </a:xfrm>
        </p:spPr>
        <p:txBody>
          <a:bodyPr/>
          <a:lstStyle>
            <a:lvl1pPr>
              <a:defRPr sz="4400"/>
            </a:lvl1pPr>
            <a:lvl2pPr>
              <a:defRPr sz="39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33401" y="1674306"/>
            <a:ext cx="3509699" cy="5472907"/>
          </a:xfrm>
        </p:spPr>
        <p:txBody>
          <a:bodyPr/>
          <a:lstStyle>
            <a:lvl1pPr marL="0" indent="0">
              <a:buNone/>
              <a:defRPr sz="1900"/>
            </a:lvl1pPr>
            <a:lvl2pPr marL="634487" indent="0">
              <a:buNone/>
              <a:defRPr sz="1700"/>
            </a:lvl2pPr>
            <a:lvl3pPr marL="1268972" indent="0">
              <a:buNone/>
              <a:defRPr sz="1400"/>
            </a:lvl3pPr>
            <a:lvl4pPr marL="1903459" indent="0">
              <a:buNone/>
              <a:defRPr sz="1200"/>
            </a:lvl4pPr>
            <a:lvl5pPr marL="2537944" indent="0">
              <a:buNone/>
              <a:defRPr sz="1200"/>
            </a:lvl5pPr>
            <a:lvl6pPr marL="3172429" indent="0">
              <a:buNone/>
              <a:defRPr sz="1200"/>
            </a:lvl6pPr>
            <a:lvl7pPr marL="3806918" indent="0">
              <a:buNone/>
              <a:defRPr sz="1200"/>
            </a:lvl7pPr>
            <a:lvl8pPr marL="4441402" indent="0">
              <a:buNone/>
              <a:defRPr sz="1200"/>
            </a:lvl8pPr>
            <a:lvl9pPr marL="5075888" indent="0">
              <a:buNone/>
              <a:defRPr sz="12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B03A1-073A-4C67-97B2-EC6D46FA0128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9086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91002" y="5600700"/>
            <a:ext cx="6400800" cy="661194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091002" y="714904"/>
            <a:ext cx="6400800" cy="4800600"/>
          </a:xfrm>
        </p:spPr>
        <p:txBody>
          <a:bodyPr rtlCol="0">
            <a:normAutofit/>
          </a:bodyPr>
          <a:lstStyle>
            <a:lvl1pPr marL="0" indent="0">
              <a:buNone/>
              <a:defRPr sz="4400"/>
            </a:lvl1pPr>
            <a:lvl2pPr marL="634487" indent="0">
              <a:buNone/>
              <a:defRPr sz="3900"/>
            </a:lvl2pPr>
            <a:lvl3pPr marL="1268972" indent="0">
              <a:buNone/>
              <a:defRPr sz="3300"/>
            </a:lvl3pPr>
            <a:lvl4pPr marL="1903459" indent="0">
              <a:buNone/>
              <a:defRPr sz="2800"/>
            </a:lvl4pPr>
            <a:lvl5pPr marL="2537944" indent="0">
              <a:buNone/>
              <a:defRPr sz="2800"/>
            </a:lvl5pPr>
            <a:lvl6pPr marL="3172429" indent="0">
              <a:buNone/>
              <a:defRPr sz="2800"/>
            </a:lvl6pPr>
            <a:lvl7pPr marL="3806918" indent="0">
              <a:buNone/>
              <a:defRPr sz="2800"/>
            </a:lvl7pPr>
            <a:lvl8pPr marL="4441402" indent="0">
              <a:buNone/>
              <a:defRPr sz="2800"/>
            </a:lvl8pPr>
            <a:lvl9pPr marL="5075888" indent="0">
              <a:buNone/>
              <a:defRPr sz="28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091002" y="6261894"/>
            <a:ext cx="6400800" cy="939006"/>
          </a:xfrm>
        </p:spPr>
        <p:txBody>
          <a:bodyPr/>
          <a:lstStyle>
            <a:lvl1pPr marL="0" indent="0">
              <a:buNone/>
              <a:defRPr sz="1900"/>
            </a:lvl1pPr>
            <a:lvl2pPr marL="634487" indent="0">
              <a:buNone/>
              <a:defRPr sz="1700"/>
            </a:lvl2pPr>
            <a:lvl3pPr marL="1268972" indent="0">
              <a:buNone/>
              <a:defRPr sz="1400"/>
            </a:lvl3pPr>
            <a:lvl4pPr marL="1903459" indent="0">
              <a:buNone/>
              <a:defRPr sz="1200"/>
            </a:lvl4pPr>
            <a:lvl5pPr marL="2537944" indent="0">
              <a:buNone/>
              <a:defRPr sz="1200"/>
            </a:lvl5pPr>
            <a:lvl6pPr marL="3172429" indent="0">
              <a:buNone/>
              <a:defRPr sz="1200"/>
            </a:lvl6pPr>
            <a:lvl7pPr marL="3806918" indent="0">
              <a:buNone/>
              <a:defRPr sz="1200"/>
            </a:lvl7pPr>
            <a:lvl8pPr marL="4441402" indent="0">
              <a:buNone/>
              <a:defRPr sz="1200"/>
            </a:lvl8pPr>
            <a:lvl9pPr marL="5075888" indent="0">
              <a:buNone/>
              <a:defRPr sz="12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48A23-E888-45F5-B084-95D2227CDF20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8786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BB054-0ED0-4320-B592-84765AB262A5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943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12020024" y="374121"/>
            <a:ext cx="3730096" cy="7963958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29736" y="374121"/>
            <a:ext cx="11012488" cy="7963958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D7CA0-C4E0-4107-A4AF-09558F4326D9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2803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00102" y="2485536"/>
            <a:ext cx="9067800" cy="1715029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00200" y="4533900"/>
            <a:ext cx="7467600" cy="20447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4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68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03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37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72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06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4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075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227BC-4886-4253-982D-64156CCE8F00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9370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69865-88B8-46D8-B153-80AD1B6792FF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6249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2699" y="5141386"/>
            <a:ext cx="9067800" cy="1589088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2699" y="3391168"/>
            <a:ext cx="9067800" cy="1750218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34487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6897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034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5379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17242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8069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4414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50758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4EE95-D3FE-4E75-A9D7-E95898383623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6835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29733" y="2178082"/>
            <a:ext cx="7371292" cy="6160029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78825" y="2178082"/>
            <a:ext cx="7371292" cy="6160029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36D71-8621-4690-9281-C9B852570F28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76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D8D5D3-C158-47B3-8243-037BD1E06DC1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7381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320411"/>
            <a:ext cx="9601200" cy="13335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3402" y="1790988"/>
            <a:ext cx="4713553" cy="746389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34487" indent="0">
              <a:buNone/>
              <a:defRPr sz="2800" b="1"/>
            </a:lvl2pPr>
            <a:lvl3pPr marL="1268972" indent="0">
              <a:buNone/>
              <a:defRPr sz="2500" b="1"/>
            </a:lvl3pPr>
            <a:lvl4pPr marL="1903459" indent="0">
              <a:buNone/>
              <a:defRPr sz="2200" b="1"/>
            </a:lvl4pPr>
            <a:lvl5pPr marL="2537944" indent="0">
              <a:buNone/>
              <a:defRPr sz="2200" b="1"/>
            </a:lvl5pPr>
            <a:lvl6pPr marL="3172429" indent="0">
              <a:buNone/>
              <a:defRPr sz="2200" b="1"/>
            </a:lvl6pPr>
            <a:lvl7pPr marL="3806918" indent="0">
              <a:buNone/>
              <a:defRPr sz="2200" b="1"/>
            </a:lvl7pPr>
            <a:lvl8pPr marL="4441402" indent="0">
              <a:buNone/>
              <a:defRPr sz="2200" b="1"/>
            </a:lvl8pPr>
            <a:lvl9pPr marL="5075888" indent="0">
              <a:buNone/>
              <a:defRPr sz="22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33402" y="2537354"/>
            <a:ext cx="4713553" cy="4609836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419197" y="1790988"/>
            <a:ext cx="4715404" cy="746389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34487" indent="0">
              <a:buNone/>
              <a:defRPr sz="2800" b="1"/>
            </a:lvl2pPr>
            <a:lvl3pPr marL="1268972" indent="0">
              <a:buNone/>
              <a:defRPr sz="2500" b="1"/>
            </a:lvl3pPr>
            <a:lvl4pPr marL="1903459" indent="0">
              <a:buNone/>
              <a:defRPr sz="2200" b="1"/>
            </a:lvl4pPr>
            <a:lvl5pPr marL="2537944" indent="0">
              <a:buNone/>
              <a:defRPr sz="2200" b="1"/>
            </a:lvl5pPr>
            <a:lvl6pPr marL="3172429" indent="0">
              <a:buNone/>
              <a:defRPr sz="2200" b="1"/>
            </a:lvl6pPr>
            <a:lvl7pPr marL="3806918" indent="0">
              <a:buNone/>
              <a:defRPr sz="2200" b="1"/>
            </a:lvl7pPr>
            <a:lvl8pPr marL="4441402" indent="0">
              <a:buNone/>
              <a:defRPr sz="2200" b="1"/>
            </a:lvl8pPr>
            <a:lvl9pPr marL="5075888" indent="0">
              <a:buNone/>
              <a:defRPr sz="22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419197" y="2537354"/>
            <a:ext cx="4715404" cy="4609836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044D5-8453-41F4-BDE2-F43957E38FAF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5106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1D806-D14D-4948-AED2-27FBBFA782CA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6198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1E889-C177-4139-BEFE-1568F927F10E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4587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1" y="318577"/>
            <a:ext cx="3509699" cy="1355725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70892" y="318561"/>
            <a:ext cx="5963708" cy="6828632"/>
          </a:xfrm>
        </p:spPr>
        <p:txBody>
          <a:bodyPr/>
          <a:lstStyle>
            <a:lvl1pPr>
              <a:defRPr sz="4400"/>
            </a:lvl1pPr>
            <a:lvl2pPr>
              <a:defRPr sz="39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33401" y="1674306"/>
            <a:ext cx="3509699" cy="5472907"/>
          </a:xfrm>
        </p:spPr>
        <p:txBody>
          <a:bodyPr/>
          <a:lstStyle>
            <a:lvl1pPr marL="0" indent="0">
              <a:buNone/>
              <a:defRPr sz="1900"/>
            </a:lvl1pPr>
            <a:lvl2pPr marL="634487" indent="0">
              <a:buNone/>
              <a:defRPr sz="1700"/>
            </a:lvl2pPr>
            <a:lvl3pPr marL="1268972" indent="0">
              <a:buNone/>
              <a:defRPr sz="1400"/>
            </a:lvl3pPr>
            <a:lvl4pPr marL="1903459" indent="0">
              <a:buNone/>
              <a:defRPr sz="1200"/>
            </a:lvl4pPr>
            <a:lvl5pPr marL="2537944" indent="0">
              <a:buNone/>
              <a:defRPr sz="1200"/>
            </a:lvl5pPr>
            <a:lvl6pPr marL="3172429" indent="0">
              <a:buNone/>
              <a:defRPr sz="1200"/>
            </a:lvl6pPr>
            <a:lvl7pPr marL="3806918" indent="0">
              <a:buNone/>
              <a:defRPr sz="1200"/>
            </a:lvl7pPr>
            <a:lvl8pPr marL="4441402" indent="0">
              <a:buNone/>
              <a:defRPr sz="1200"/>
            </a:lvl8pPr>
            <a:lvl9pPr marL="5075888" indent="0">
              <a:buNone/>
              <a:defRPr sz="12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B03A1-073A-4C67-97B2-EC6D46FA0128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188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91002" y="5600700"/>
            <a:ext cx="6400800" cy="661194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091002" y="714904"/>
            <a:ext cx="6400800" cy="4800600"/>
          </a:xfrm>
        </p:spPr>
        <p:txBody>
          <a:bodyPr rtlCol="0">
            <a:normAutofit/>
          </a:bodyPr>
          <a:lstStyle>
            <a:lvl1pPr marL="0" indent="0">
              <a:buNone/>
              <a:defRPr sz="4400"/>
            </a:lvl1pPr>
            <a:lvl2pPr marL="634487" indent="0">
              <a:buNone/>
              <a:defRPr sz="3900"/>
            </a:lvl2pPr>
            <a:lvl3pPr marL="1268972" indent="0">
              <a:buNone/>
              <a:defRPr sz="3300"/>
            </a:lvl3pPr>
            <a:lvl4pPr marL="1903459" indent="0">
              <a:buNone/>
              <a:defRPr sz="2800"/>
            </a:lvl4pPr>
            <a:lvl5pPr marL="2537944" indent="0">
              <a:buNone/>
              <a:defRPr sz="2800"/>
            </a:lvl5pPr>
            <a:lvl6pPr marL="3172429" indent="0">
              <a:buNone/>
              <a:defRPr sz="2800"/>
            </a:lvl6pPr>
            <a:lvl7pPr marL="3806918" indent="0">
              <a:buNone/>
              <a:defRPr sz="2800"/>
            </a:lvl7pPr>
            <a:lvl8pPr marL="4441402" indent="0">
              <a:buNone/>
              <a:defRPr sz="2800"/>
            </a:lvl8pPr>
            <a:lvl9pPr marL="5075888" indent="0">
              <a:buNone/>
              <a:defRPr sz="28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091002" y="6261894"/>
            <a:ext cx="6400800" cy="939006"/>
          </a:xfrm>
        </p:spPr>
        <p:txBody>
          <a:bodyPr/>
          <a:lstStyle>
            <a:lvl1pPr marL="0" indent="0">
              <a:buNone/>
              <a:defRPr sz="1900"/>
            </a:lvl1pPr>
            <a:lvl2pPr marL="634487" indent="0">
              <a:buNone/>
              <a:defRPr sz="1700"/>
            </a:lvl2pPr>
            <a:lvl3pPr marL="1268972" indent="0">
              <a:buNone/>
              <a:defRPr sz="1400"/>
            </a:lvl3pPr>
            <a:lvl4pPr marL="1903459" indent="0">
              <a:buNone/>
              <a:defRPr sz="1200"/>
            </a:lvl4pPr>
            <a:lvl5pPr marL="2537944" indent="0">
              <a:buNone/>
              <a:defRPr sz="1200"/>
            </a:lvl5pPr>
            <a:lvl6pPr marL="3172429" indent="0">
              <a:buNone/>
              <a:defRPr sz="1200"/>
            </a:lvl6pPr>
            <a:lvl7pPr marL="3806918" indent="0">
              <a:buNone/>
              <a:defRPr sz="1200"/>
            </a:lvl7pPr>
            <a:lvl8pPr marL="4441402" indent="0">
              <a:buNone/>
              <a:defRPr sz="1200"/>
            </a:lvl8pPr>
            <a:lvl9pPr marL="5075888" indent="0">
              <a:buNone/>
              <a:defRPr sz="12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48A23-E888-45F5-B084-95D2227CDF20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7683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BB054-0ED0-4320-B592-84765AB262A5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6870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12020024" y="374121"/>
            <a:ext cx="3730096" cy="7963958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29736" y="374121"/>
            <a:ext cx="11012488" cy="7963958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D7CA0-C4E0-4107-A4AF-09558F4326D9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2922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00102" y="2485514"/>
            <a:ext cx="9067800" cy="1715029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00200" y="4533900"/>
            <a:ext cx="7467600" cy="20447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4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68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03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37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72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06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4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075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227BC-4886-4253-982D-64156CCE8F00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4690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69865-88B8-46D8-B153-80AD1B6792FF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3129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2699" y="5141386"/>
            <a:ext cx="9067800" cy="1589088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2699" y="3391168"/>
            <a:ext cx="9067800" cy="1750218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34487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6897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034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5379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17242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8069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4414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50758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4EE95-D3FE-4E75-A9D7-E95898383623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113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21FEA4-7265-42A4-8085-B7AB632D36B4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7477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29733" y="2178064"/>
            <a:ext cx="7371292" cy="6160029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78825" y="2178064"/>
            <a:ext cx="7371292" cy="6160029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36D71-8621-4690-9281-C9B852570F28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688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320411"/>
            <a:ext cx="9601200" cy="13335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3402" y="1790970"/>
            <a:ext cx="4713553" cy="746389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34487" indent="0">
              <a:buNone/>
              <a:defRPr sz="2800" b="1"/>
            </a:lvl2pPr>
            <a:lvl3pPr marL="1268972" indent="0">
              <a:buNone/>
              <a:defRPr sz="2500" b="1"/>
            </a:lvl3pPr>
            <a:lvl4pPr marL="1903459" indent="0">
              <a:buNone/>
              <a:defRPr sz="2200" b="1"/>
            </a:lvl4pPr>
            <a:lvl5pPr marL="2537944" indent="0">
              <a:buNone/>
              <a:defRPr sz="2200" b="1"/>
            </a:lvl5pPr>
            <a:lvl6pPr marL="3172429" indent="0">
              <a:buNone/>
              <a:defRPr sz="2200" b="1"/>
            </a:lvl6pPr>
            <a:lvl7pPr marL="3806918" indent="0">
              <a:buNone/>
              <a:defRPr sz="2200" b="1"/>
            </a:lvl7pPr>
            <a:lvl8pPr marL="4441402" indent="0">
              <a:buNone/>
              <a:defRPr sz="2200" b="1"/>
            </a:lvl8pPr>
            <a:lvl9pPr marL="5075888" indent="0">
              <a:buNone/>
              <a:defRPr sz="22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33402" y="2537354"/>
            <a:ext cx="4713553" cy="4609836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419197" y="1790970"/>
            <a:ext cx="4715404" cy="746389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34487" indent="0">
              <a:buNone/>
              <a:defRPr sz="2800" b="1"/>
            </a:lvl2pPr>
            <a:lvl3pPr marL="1268972" indent="0">
              <a:buNone/>
              <a:defRPr sz="2500" b="1"/>
            </a:lvl3pPr>
            <a:lvl4pPr marL="1903459" indent="0">
              <a:buNone/>
              <a:defRPr sz="2200" b="1"/>
            </a:lvl4pPr>
            <a:lvl5pPr marL="2537944" indent="0">
              <a:buNone/>
              <a:defRPr sz="2200" b="1"/>
            </a:lvl5pPr>
            <a:lvl6pPr marL="3172429" indent="0">
              <a:buNone/>
              <a:defRPr sz="2200" b="1"/>
            </a:lvl6pPr>
            <a:lvl7pPr marL="3806918" indent="0">
              <a:buNone/>
              <a:defRPr sz="2200" b="1"/>
            </a:lvl7pPr>
            <a:lvl8pPr marL="4441402" indent="0">
              <a:buNone/>
              <a:defRPr sz="2200" b="1"/>
            </a:lvl8pPr>
            <a:lvl9pPr marL="5075888" indent="0">
              <a:buNone/>
              <a:defRPr sz="22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419197" y="2537354"/>
            <a:ext cx="4715404" cy="4609836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044D5-8453-41F4-BDE2-F43957E38FAF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4129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1D806-D14D-4948-AED2-27FBBFA782CA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8005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1E889-C177-4139-BEFE-1568F927F10E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6768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1" y="318559"/>
            <a:ext cx="3509699" cy="1355725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70892" y="318561"/>
            <a:ext cx="5963708" cy="6828632"/>
          </a:xfrm>
        </p:spPr>
        <p:txBody>
          <a:bodyPr/>
          <a:lstStyle>
            <a:lvl1pPr>
              <a:defRPr sz="4400"/>
            </a:lvl1pPr>
            <a:lvl2pPr>
              <a:defRPr sz="39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33401" y="1674288"/>
            <a:ext cx="3509699" cy="5472907"/>
          </a:xfrm>
        </p:spPr>
        <p:txBody>
          <a:bodyPr/>
          <a:lstStyle>
            <a:lvl1pPr marL="0" indent="0">
              <a:buNone/>
              <a:defRPr sz="1900"/>
            </a:lvl1pPr>
            <a:lvl2pPr marL="634487" indent="0">
              <a:buNone/>
              <a:defRPr sz="1700"/>
            </a:lvl2pPr>
            <a:lvl3pPr marL="1268972" indent="0">
              <a:buNone/>
              <a:defRPr sz="1400"/>
            </a:lvl3pPr>
            <a:lvl4pPr marL="1903459" indent="0">
              <a:buNone/>
              <a:defRPr sz="1200"/>
            </a:lvl4pPr>
            <a:lvl5pPr marL="2537944" indent="0">
              <a:buNone/>
              <a:defRPr sz="1200"/>
            </a:lvl5pPr>
            <a:lvl6pPr marL="3172429" indent="0">
              <a:buNone/>
              <a:defRPr sz="1200"/>
            </a:lvl6pPr>
            <a:lvl7pPr marL="3806918" indent="0">
              <a:buNone/>
              <a:defRPr sz="1200"/>
            </a:lvl7pPr>
            <a:lvl8pPr marL="4441402" indent="0">
              <a:buNone/>
              <a:defRPr sz="1200"/>
            </a:lvl8pPr>
            <a:lvl9pPr marL="5075888" indent="0">
              <a:buNone/>
              <a:defRPr sz="12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B03A1-073A-4C67-97B2-EC6D46FA0128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5565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91002" y="5600700"/>
            <a:ext cx="6400800" cy="661194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091002" y="714904"/>
            <a:ext cx="6400800" cy="4800600"/>
          </a:xfrm>
        </p:spPr>
        <p:txBody>
          <a:bodyPr rtlCol="0">
            <a:normAutofit/>
          </a:bodyPr>
          <a:lstStyle>
            <a:lvl1pPr marL="0" indent="0">
              <a:buNone/>
              <a:defRPr sz="4400"/>
            </a:lvl1pPr>
            <a:lvl2pPr marL="634487" indent="0">
              <a:buNone/>
              <a:defRPr sz="3900"/>
            </a:lvl2pPr>
            <a:lvl3pPr marL="1268972" indent="0">
              <a:buNone/>
              <a:defRPr sz="3300"/>
            </a:lvl3pPr>
            <a:lvl4pPr marL="1903459" indent="0">
              <a:buNone/>
              <a:defRPr sz="2800"/>
            </a:lvl4pPr>
            <a:lvl5pPr marL="2537944" indent="0">
              <a:buNone/>
              <a:defRPr sz="2800"/>
            </a:lvl5pPr>
            <a:lvl6pPr marL="3172429" indent="0">
              <a:buNone/>
              <a:defRPr sz="2800"/>
            </a:lvl6pPr>
            <a:lvl7pPr marL="3806918" indent="0">
              <a:buNone/>
              <a:defRPr sz="2800"/>
            </a:lvl7pPr>
            <a:lvl8pPr marL="4441402" indent="0">
              <a:buNone/>
              <a:defRPr sz="2800"/>
            </a:lvl8pPr>
            <a:lvl9pPr marL="5075888" indent="0">
              <a:buNone/>
              <a:defRPr sz="28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091002" y="6261894"/>
            <a:ext cx="6400800" cy="939006"/>
          </a:xfrm>
        </p:spPr>
        <p:txBody>
          <a:bodyPr/>
          <a:lstStyle>
            <a:lvl1pPr marL="0" indent="0">
              <a:buNone/>
              <a:defRPr sz="1900"/>
            </a:lvl1pPr>
            <a:lvl2pPr marL="634487" indent="0">
              <a:buNone/>
              <a:defRPr sz="1700"/>
            </a:lvl2pPr>
            <a:lvl3pPr marL="1268972" indent="0">
              <a:buNone/>
              <a:defRPr sz="1400"/>
            </a:lvl3pPr>
            <a:lvl4pPr marL="1903459" indent="0">
              <a:buNone/>
              <a:defRPr sz="1200"/>
            </a:lvl4pPr>
            <a:lvl5pPr marL="2537944" indent="0">
              <a:buNone/>
              <a:defRPr sz="1200"/>
            </a:lvl5pPr>
            <a:lvl6pPr marL="3172429" indent="0">
              <a:buNone/>
              <a:defRPr sz="1200"/>
            </a:lvl6pPr>
            <a:lvl7pPr marL="3806918" indent="0">
              <a:buNone/>
              <a:defRPr sz="1200"/>
            </a:lvl7pPr>
            <a:lvl8pPr marL="4441402" indent="0">
              <a:buNone/>
              <a:defRPr sz="1200"/>
            </a:lvl8pPr>
            <a:lvl9pPr marL="5075888" indent="0">
              <a:buNone/>
              <a:defRPr sz="12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48A23-E888-45F5-B084-95D2227CDF20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0408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BB054-0ED0-4320-B592-84765AB262A5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3522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12020024" y="374121"/>
            <a:ext cx="3730096" cy="7963958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29736" y="374121"/>
            <a:ext cx="11012488" cy="7963958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D7CA0-C4E0-4107-A4AF-09558F4326D9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0812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00102" y="2485500"/>
            <a:ext cx="9067800" cy="1715029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00200" y="4533900"/>
            <a:ext cx="7467600" cy="20447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6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2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28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05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81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57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34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10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9FE39A-F445-46F8-A478-3DAA578C024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228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E95EB3-8F60-44B8-9861-FB44E9D792BC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77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319088"/>
            <a:ext cx="3509963" cy="13557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70363" y="319088"/>
            <a:ext cx="5964237" cy="68278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33400" y="1674813"/>
            <a:ext cx="3509963" cy="54721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528B9-F644-47A6-8B6E-835ED49751C8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3363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2699" y="5141386"/>
            <a:ext cx="9067800" cy="1589088"/>
          </a:xfrm>
        </p:spPr>
        <p:txBody>
          <a:bodyPr anchor="t"/>
          <a:lstStyle>
            <a:lvl1pPr algn="l">
              <a:defRPr sz="4204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2699" y="3391168"/>
            <a:ext cx="9067800" cy="1750218"/>
          </a:xfrm>
        </p:spPr>
        <p:txBody>
          <a:bodyPr anchor="b"/>
          <a:lstStyle>
            <a:lvl1pPr marL="0" indent="0">
              <a:buNone/>
              <a:defRPr sz="2102">
                <a:solidFill>
                  <a:schemeClr val="tx1">
                    <a:tint val="75000"/>
                  </a:schemeClr>
                </a:solidFill>
              </a:defRPr>
            </a:lvl1pPr>
            <a:lvl2pPr marL="476309" indent="0">
              <a:buNone/>
              <a:defRPr sz="1877">
                <a:solidFill>
                  <a:schemeClr val="tx1">
                    <a:tint val="75000"/>
                  </a:schemeClr>
                </a:solidFill>
              </a:defRPr>
            </a:lvl2pPr>
            <a:lvl3pPr marL="952617" indent="0">
              <a:buNone/>
              <a:defRPr sz="1652">
                <a:solidFill>
                  <a:schemeClr val="tx1">
                    <a:tint val="75000"/>
                  </a:schemeClr>
                </a:solidFill>
              </a:defRPr>
            </a:lvl3pPr>
            <a:lvl4pPr marL="1428927" indent="0">
              <a:buNone/>
              <a:defRPr sz="1426">
                <a:solidFill>
                  <a:schemeClr val="tx1">
                    <a:tint val="75000"/>
                  </a:schemeClr>
                </a:solidFill>
              </a:defRPr>
            </a:lvl4pPr>
            <a:lvl5pPr marL="1905235" indent="0">
              <a:buNone/>
              <a:defRPr sz="1426">
                <a:solidFill>
                  <a:schemeClr val="tx1">
                    <a:tint val="75000"/>
                  </a:schemeClr>
                </a:solidFill>
              </a:defRPr>
            </a:lvl5pPr>
            <a:lvl6pPr marL="2381542" indent="0">
              <a:buNone/>
              <a:defRPr sz="1426">
                <a:solidFill>
                  <a:schemeClr val="tx1">
                    <a:tint val="75000"/>
                  </a:schemeClr>
                </a:solidFill>
              </a:defRPr>
            </a:lvl6pPr>
            <a:lvl7pPr marL="2857853" indent="0">
              <a:buNone/>
              <a:defRPr sz="1426">
                <a:solidFill>
                  <a:schemeClr val="tx1">
                    <a:tint val="75000"/>
                  </a:schemeClr>
                </a:solidFill>
              </a:defRPr>
            </a:lvl7pPr>
            <a:lvl8pPr marL="3334160" indent="0">
              <a:buNone/>
              <a:defRPr sz="1426">
                <a:solidFill>
                  <a:schemeClr val="tx1">
                    <a:tint val="75000"/>
                  </a:schemeClr>
                </a:solidFill>
              </a:defRPr>
            </a:lvl8pPr>
            <a:lvl9pPr marL="3810469" indent="0">
              <a:buNone/>
              <a:defRPr sz="142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508AD7-64E1-4333-86AA-39A157308B13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5865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29733" y="2178054"/>
            <a:ext cx="7371292" cy="6160029"/>
          </a:xfrm>
        </p:spPr>
        <p:txBody>
          <a:bodyPr/>
          <a:lstStyle>
            <a:lvl1pPr>
              <a:defRPr sz="2928"/>
            </a:lvl1pPr>
            <a:lvl2pPr>
              <a:defRPr sz="2477"/>
            </a:lvl2pPr>
            <a:lvl3pPr>
              <a:defRPr sz="2102"/>
            </a:lvl3pPr>
            <a:lvl4pPr>
              <a:defRPr sz="1877"/>
            </a:lvl4pPr>
            <a:lvl5pPr>
              <a:defRPr sz="1877"/>
            </a:lvl5pPr>
            <a:lvl6pPr>
              <a:defRPr sz="1877"/>
            </a:lvl6pPr>
            <a:lvl7pPr>
              <a:defRPr sz="1877"/>
            </a:lvl7pPr>
            <a:lvl8pPr>
              <a:defRPr sz="1877"/>
            </a:lvl8pPr>
            <a:lvl9pPr>
              <a:defRPr sz="1877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78825" y="2178054"/>
            <a:ext cx="7371292" cy="6160029"/>
          </a:xfrm>
        </p:spPr>
        <p:txBody>
          <a:bodyPr/>
          <a:lstStyle>
            <a:lvl1pPr>
              <a:defRPr sz="2928"/>
            </a:lvl1pPr>
            <a:lvl2pPr>
              <a:defRPr sz="2477"/>
            </a:lvl2pPr>
            <a:lvl3pPr>
              <a:defRPr sz="2102"/>
            </a:lvl3pPr>
            <a:lvl4pPr>
              <a:defRPr sz="1877"/>
            </a:lvl4pPr>
            <a:lvl5pPr>
              <a:defRPr sz="1877"/>
            </a:lvl5pPr>
            <a:lvl6pPr>
              <a:defRPr sz="1877"/>
            </a:lvl6pPr>
            <a:lvl7pPr>
              <a:defRPr sz="1877"/>
            </a:lvl7pPr>
            <a:lvl8pPr>
              <a:defRPr sz="1877"/>
            </a:lvl8pPr>
            <a:lvl9pPr>
              <a:defRPr sz="1877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08BE2C-0AE3-40F9-BD24-5676259B56E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880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320411"/>
            <a:ext cx="9601200" cy="13335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3400" y="1790966"/>
            <a:ext cx="4713553" cy="746389"/>
          </a:xfrm>
        </p:spPr>
        <p:txBody>
          <a:bodyPr anchor="b"/>
          <a:lstStyle>
            <a:lvl1pPr marL="0" indent="0">
              <a:buNone/>
              <a:defRPr sz="2477" b="1"/>
            </a:lvl1pPr>
            <a:lvl2pPr marL="476309" indent="0">
              <a:buNone/>
              <a:defRPr sz="2102" b="1"/>
            </a:lvl2pPr>
            <a:lvl3pPr marL="952617" indent="0">
              <a:buNone/>
              <a:defRPr sz="1877" b="1"/>
            </a:lvl3pPr>
            <a:lvl4pPr marL="1428927" indent="0">
              <a:buNone/>
              <a:defRPr sz="1652" b="1"/>
            </a:lvl4pPr>
            <a:lvl5pPr marL="1905235" indent="0">
              <a:buNone/>
              <a:defRPr sz="1652" b="1"/>
            </a:lvl5pPr>
            <a:lvl6pPr marL="2381542" indent="0">
              <a:buNone/>
              <a:defRPr sz="1652" b="1"/>
            </a:lvl6pPr>
            <a:lvl7pPr marL="2857853" indent="0">
              <a:buNone/>
              <a:defRPr sz="1652" b="1"/>
            </a:lvl7pPr>
            <a:lvl8pPr marL="3334160" indent="0">
              <a:buNone/>
              <a:defRPr sz="1652" b="1"/>
            </a:lvl8pPr>
            <a:lvl9pPr marL="3810469" indent="0">
              <a:buNone/>
              <a:defRPr sz="1652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33400" y="2537354"/>
            <a:ext cx="4713553" cy="4609836"/>
          </a:xfrm>
        </p:spPr>
        <p:txBody>
          <a:bodyPr/>
          <a:lstStyle>
            <a:lvl1pPr>
              <a:defRPr sz="2477"/>
            </a:lvl1pPr>
            <a:lvl2pPr>
              <a:defRPr sz="2102"/>
            </a:lvl2pPr>
            <a:lvl3pPr>
              <a:defRPr sz="1877"/>
            </a:lvl3pPr>
            <a:lvl4pPr>
              <a:defRPr sz="1652"/>
            </a:lvl4pPr>
            <a:lvl5pPr>
              <a:defRPr sz="1652"/>
            </a:lvl5pPr>
            <a:lvl6pPr>
              <a:defRPr sz="1652"/>
            </a:lvl6pPr>
            <a:lvl7pPr>
              <a:defRPr sz="1652"/>
            </a:lvl7pPr>
            <a:lvl8pPr>
              <a:defRPr sz="1652"/>
            </a:lvl8pPr>
            <a:lvl9pPr>
              <a:defRPr sz="1652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419197" y="1790966"/>
            <a:ext cx="4715404" cy="746389"/>
          </a:xfrm>
        </p:spPr>
        <p:txBody>
          <a:bodyPr anchor="b"/>
          <a:lstStyle>
            <a:lvl1pPr marL="0" indent="0">
              <a:buNone/>
              <a:defRPr sz="2477" b="1"/>
            </a:lvl1pPr>
            <a:lvl2pPr marL="476309" indent="0">
              <a:buNone/>
              <a:defRPr sz="2102" b="1"/>
            </a:lvl2pPr>
            <a:lvl3pPr marL="952617" indent="0">
              <a:buNone/>
              <a:defRPr sz="1877" b="1"/>
            </a:lvl3pPr>
            <a:lvl4pPr marL="1428927" indent="0">
              <a:buNone/>
              <a:defRPr sz="1652" b="1"/>
            </a:lvl4pPr>
            <a:lvl5pPr marL="1905235" indent="0">
              <a:buNone/>
              <a:defRPr sz="1652" b="1"/>
            </a:lvl5pPr>
            <a:lvl6pPr marL="2381542" indent="0">
              <a:buNone/>
              <a:defRPr sz="1652" b="1"/>
            </a:lvl6pPr>
            <a:lvl7pPr marL="2857853" indent="0">
              <a:buNone/>
              <a:defRPr sz="1652" b="1"/>
            </a:lvl7pPr>
            <a:lvl8pPr marL="3334160" indent="0">
              <a:buNone/>
              <a:defRPr sz="1652" b="1"/>
            </a:lvl8pPr>
            <a:lvl9pPr marL="3810469" indent="0">
              <a:buNone/>
              <a:defRPr sz="1652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419197" y="2537354"/>
            <a:ext cx="4715404" cy="4609836"/>
          </a:xfrm>
        </p:spPr>
        <p:txBody>
          <a:bodyPr/>
          <a:lstStyle>
            <a:lvl1pPr>
              <a:defRPr sz="2477"/>
            </a:lvl1pPr>
            <a:lvl2pPr>
              <a:defRPr sz="2102"/>
            </a:lvl2pPr>
            <a:lvl3pPr>
              <a:defRPr sz="1877"/>
            </a:lvl3pPr>
            <a:lvl4pPr>
              <a:defRPr sz="1652"/>
            </a:lvl4pPr>
            <a:lvl5pPr>
              <a:defRPr sz="1652"/>
            </a:lvl5pPr>
            <a:lvl6pPr>
              <a:defRPr sz="1652"/>
            </a:lvl6pPr>
            <a:lvl7pPr>
              <a:defRPr sz="1652"/>
            </a:lvl7pPr>
            <a:lvl8pPr>
              <a:defRPr sz="1652"/>
            </a:lvl8pPr>
            <a:lvl9pPr>
              <a:defRPr sz="1652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7F3EB-0BCB-46FB-A385-9F3033B3208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861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D66D76-3EBA-4FAC-BB6C-36A37163A74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1011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40D72-0A65-4F91-BAD0-AEED81A6CBE6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491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1" y="318559"/>
            <a:ext cx="3509699" cy="1355725"/>
          </a:xfrm>
        </p:spPr>
        <p:txBody>
          <a:bodyPr anchor="b"/>
          <a:lstStyle>
            <a:lvl1pPr algn="l">
              <a:defRPr sz="2102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70892" y="318561"/>
            <a:ext cx="5963708" cy="6828632"/>
          </a:xfrm>
        </p:spPr>
        <p:txBody>
          <a:bodyPr/>
          <a:lstStyle>
            <a:lvl1pPr>
              <a:defRPr sz="3303"/>
            </a:lvl1pPr>
            <a:lvl2pPr>
              <a:defRPr sz="2928"/>
            </a:lvl2pPr>
            <a:lvl3pPr>
              <a:defRPr sz="2477"/>
            </a:lvl3pPr>
            <a:lvl4pPr>
              <a:defRPr sz="2102"/>
            </a:lvl4pPr>
            <a:lvl5pPr>
              <a:defRPr sz="2102"/>
            </a:lvl5pPr>
            <a:lvl6pPr>
              <a:defRPr sz="2102"/>
            </a:lvl6pPr>
            <a:lvl7pPr>
              <a:defRPr sz="2102"/>
            </a:lvl7pPr>
            <a:lvl8pPr>
              <a:defRPr sz="2102"/>
            </a:lvl8pPr>
            <a:lvl9pPr>
              <a:defRPr sz="2102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33401" y="1674287"/>
            <a:ext cx="3509699" cy="5472907"/>
          </a:xfrm>
        </p:spPr>
        <p:txBody>
          <a:bodyPr/>
          <a:lstStyle>
            <a:lvl1pPr marL="0" indent="0">
              <a:buNone/>
              <a:defRPr sz="1426"/>
            </a:lvl1pPr>
            <a:lvl2pPr marL="476309" indent="0">
              <a:buNone/>
              <a:defRPr sz="1276"/>
            </a:lvl2pPr>
            <a:lvl3pPr marL="952617" indent="0">
              <a:buNone/>
              <a:defRPr sz="1051"/>
            </a:lvl3pPr>
            <a:lvl4pPr marL="1428927" indent="0">
              <a:buNone/>
              <a:defRPr sz="901"/>
            </a:lvl4pPr>
            <a:lvl5pPr marL="1905235" indent="0">
              <a:buNone/>
              <a:defRPr sz="901"/>
            </a:lvl5pPr>
            <a:lvl6pPr marL="2381542" indent="0">
              <a:buNone/>
              <a:defRPr sz="901"/>
            </a:lvl6pPr>
            <a:lvl7pPr marL="2857853" indent="0">
              <a:buNone/>
              <a:defRPr sz="901"/>
            </a:lvl7pPr>
            <a:lvl8pPr marL="3334160" indent="0">
              <a:buNone/>
              <a:defRPr sz="901"/>
            </a:lvl8pPr>
            <a:lvl9pPr marL="3810469" indent="0">
              <a:buNone/>
              <a:defRPr sz="90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18F0A6-CD56-411A-9818-F325CC954CB7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0197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91002" y="5600700"/>
            <a:ext cx="6400800" cy="661194"/>
          </a:xfrm>
        </p:spPr>
        <p:txBody>
          <a:bodyPr anchor="b"/>
          <a:lstStyle>
            <a:lvl1pPr algn="l">
              <a:defRPr sz="2102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091002" y="714904"/>
            <a:ext cx="6400800" cy="4800600"/>
          </a:xfrm>
        </p:spPr>
        <p:txBody>
          <a:bodyPr/>
          <a:lstStyle>
            <a:lvl1pPr marL="0" indent="0">
              <a:buNone/>
              <a:defRPr sz="3303"/>
            </a:lvl1pPr>
            <a:lvl2pPr marL="476309" indent="0">
              <a:buNone/>
              <a:defRPr sz="2928"/>
            </a:lvl2pPr>
            <a:lvl3pPr marL="952617" indent="0">
              <a:buNone/>
              <a:defRPr sz="2477"/>
            </a:lvl3pPr>
            <a:lvl4pPr marL="1428927" indent="0">
              <a:buNone/>
              <a:defRPr sz="2102"/>
            </a:lvl4pPr>
            <a:lvl5pPr marL="1905235" indent="0">
              <a:buNone/>
              <a:defRPr sz="2102"/>
            </a:lvl5pPr>
            <a:lvl6pPr marL="2381542" indent="0">
              <a:buNone/>
              <a:defRPr sz="2102"/>
            </a:lvl6pPr>
            <a:lvl7pPr marL="2857853" indent="0">
              <a:buNone/>
              <a:defRPr sz="2102"/>
            </a:lvl7pPr>
            <a:lvl8pPr marL="3334160" indent="0">
              <a:buNone/>
              <a:defRPr sz="2102"/>
            </a:lvl8pPr>
            <a:lvl9pPr marL="3810469" indent="0">
              <a:buNone/>
              <a:defRPr sz="2102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091002" y="6261894"/>
            <a:ext cx="6400800" cy="939006"/>
          </a:xfrm>
        </p:spPr>
        <p:txBody>
          <a:bodyPr/>
          <a:lstStyle>
            <a:lvl1pPr marL="0" indent="0">
              <a:buNone/>
              <a:defRPr sz="1426"/>
            </a:lvl1pPr>
            <a:lvl2pPr marL="476309" indent="0">
              <a:buNone/>
              <a:defRPr sz="1276"/>
            </a:lvl2pPr>
            <a:lvl3pPr marL="952617" indent="0">
              <a:buNone/>
              <a:defRPr sz="1051"/>
            </a:lvl3pPr>
            <a:lvl4pPr marL="1428927" indent="0">
              <a:buNone/>
              <a:defRPr sz="901"/>
            </a:lvl4pPr>
            <a:lvl5pPr marL="1905235" indent="0">
              <a:buNone/>
              <a:defRPr sz="901"/>
            </a:lvl5pPr>
            <a:lvl6pPr marL="2381542" indent="0">
              <a:buNone/>
              <a:defRPr sz="901"/>
            </a:lvl6pPr>
            <a:lvl7pPr marL="2857853" indent="0">
              <a:buNone/>
              <a:defRPr sz="901"/>
            </a:lvl7pPr>
            <a:lvl8pPr marL="3334160" indent="0">
              <a:buNone/>
              <a:defRPr sz="901"/>
            </a:lvl8pPr>
            <a:lvl9pPr marL="3810469" indent="0">
              <a:buNone/>
              <a:defRPr sz="90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A71F89-F463-41BD-9FE5-11E4DDFE2F4E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885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4A7D54-E8F0-49C4-91C8-C3C86BA6850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462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12020024" y="374121"/>
            <a:ext cx="3730096" cy="796395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29736" y="374121"/>
            <a:ext cx="11012488" cy="796395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2320-56FE-4182-A54C-C7C3D17BD27D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420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90738" y="5600700"/>
            <a:ext cx="6400800" cy="6619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090738" y="714375"/>
            <a:ext cx="6400800" cy="4800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090738" y="6262688"/>
            <a:ext cx="6400800" cy="9382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D8159-B922-453A-9939-D8D357DCD9AC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130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0100" y="711200"/>
            <a:ext cx="90678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6919" tIns="63459" rIns="126919" bIns="6345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0100" y="2311400"/>
            <a:ext cx="9067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6919" tIns="63459" rIns="126919" bIns="634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100" y="7289800"/>
            <a:ext cx="22225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6919" tIns="63459" rIns="126919" bIns="63459" numCol="1" anchor="t" anchorCtr="0" compatLnSpc="1">
            <a:prstTxWarp prst="textNoShape">
              <a:avLst/>
            </a:prstTxWarp>
          </a:bodyPr>
          <a:lstStyle>
            <a:lvl1pPr>
              <a:defRPr sz="1900"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44900" y="7289800"/>
            <a:ext cx="3378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6919" tIns="63459" rIns="126919" bIns="63459" numCol="1" anchor="t" anchorCtr="0" compatLnSpc="1">
            <a:prstTxWarp prst="textNoShape">
              <a:avLst/>
            </a:prstTxWarp>
          </a:bodyPr>
          <a:lstStyle>
            <a:lvl1pPr algn="ctr">
              <a:defRPr sz="1900"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45400" y="7289800"/>
            <a:ext cx="22225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6919" tIns="63459" rIns="126919" bIns="63459" numCol="1" anchor="t" anchorCtr="0" compatLnSpc="1">
            <a:prstTxWarp prst="textNoShape">
              <a:avLst/>
            </a:prstTxWarp>
          </a:bodyPr>
          <a:lstStyle>
            <a:lvl1pPr algn="r">
              <a:defRPr sz="1900"/>
            </a:lvl1pPr>
          </a:lstStyle>
          <a:p>
            <a:fld id="{0B106A12-D323-4894-B41D-E31449E86EBA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881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68413" rtl="0" eaLnBrk="0" fontAlgn="base" hangingPunct="0">
        <a:spcBef>
          <a:spcPct val="0"/>
        </a:spcBef>
        <a:spcAft>
          <a:spcPct val="0"/>
        </a:spcAft>
        <a:defRPr sz="6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268413" rtl="0" eaLnBrk="0" fontAlgn="base" hangingPunct="0">
        <a:spcBef>
          <a:spcPct val="0"/>
        </a:spcBef>
        <a:spcAft>
          <a:spcPct val="0"/>
        </a:spcAft>
        <a:defRPr sz="6100">
          <a:solidFill>
            <a:schemeClr val="tx2"/>
          </a:solidFill>
          <a:latin typeface="Times New Roman" charset="0"/>
        </a:defRPr>
      </a:lvl2pPr>
      <a:lvl3pPr algn="ctr" defTabSz="1268413" rtl="0" eaLnBrk="0" fontAlgn="base" hangingPunct="0">
        <a:spcBef>
          <a:spcPct val="0"/>
        </a:spcBef>
        <a:spcAft>
          <a:spcPct val="0"/>
        </a:spcAft>
        <a:defRPr sz="6100">
          <a:solidFill>
            <a:schemeClr val="tx2"/>
          </a:solidFill>
          <a:latin typeface="Times New Roman" charset="0"/>
        </a:defRPr>
      </a:lvl3pPr>
      <a:lvl4pPr algn="ctr" defTabSz="1268413" rtl="0" eaLnBrk="0" fontAlgn="base" hangingPunct="0">
        <a:spcBef>
          <a:spcPct val="0"/>
        </a:spcBef>
        <a:spcAft>
          <a:spcPct val="0"/>
        </a:spcAft>
        <a:defRPr sz="6100">
          <a:solidFill>
            <a:schemeClr val="tx2"/>
          </a:solidFill>
          <a:latin typeface="Times New Roman" charset="0"/>
        </a:defRPr>
      </a:lvl4pPr>
      <a:lvl5pPr algn="ctr" defTabSz="1268413" rtl="0" eaLnBrk="0" fontAlgn="base" hangingPunct="0">
        <a:spcBef>
          <a:spcPct val="0"/>
        </a:spcBef>
        <a:spcAft>
          <a:spcPct val="0"/>
        </a:spcAft>
        <a:defRPr sz="6100">
          <a:solidFill>
            <a:schemeClr val="tx2"/>
          </a:solidFill>
          <a:latin typeface="Times New Roman" charset="0"/>
        </a:defRPr>
      </a:lvl5pPr>
      <a:lvl6pPr marL="457200" algn="ctr" defTabSz="1268413" rtl="0" fontAlgn="base">
        <a:spcBef>
          <a:spcPct val="0"/>
        </a:spcBef>
        <a:spcAft>
          <a:spcPct val="0"/>
        </a:spcAft>
        <a:defRPr sz="6100">
          <a:solidFill>
            <a:schemeClr val="tx2"/>
          </a:solidFill>
          <a:latin typeface="Times New Roman" charset="0"/>
        </a:defRPr>
      </a:lvl6pPr>
      <a:lvl7pPr marL="914400" algn="ctr" defTabSz="1268413" rtl="0" fontAlgn="base">
        <a:spcBef>
          <a:spcPct val="0"/>
        </a:spcBef>
        <a:spcAft>
          <a:spcPct val="0"/>
        </a:spcAft>
        <a:defRPr sz="6100">
          <a:solidFill>
            <a:schemeClr val="tx2"/>
          </a:solidFill>
          <a:latin typeface="Times New Roman" charset="0"/>
        </a:defRPr>
      </a:lvl7pPr>
      <a:lvl8pPr marL="1371600" algn="ctr" defTabSz="1268413" rtl="0" fontAlgn="base">
        <a:spcBef>
          <a:spcPct val="0"/>
        </a:spcBef>
        <a:spcAft>
          <a:spcPct val="0"/>
        </a:spcAft>
        <a:defRPr sz="6100">
          <a:solidFill>
            <a:schemeClr val="tx2"/>
          </a:solidFill>
          <a:latin typeface="Times New Roman" charset="0"/>
        </a:defRPr>
      </a:lvl8pPr>
      <a:lvl9pPr marL="1828800" algn="ctr" defTabSz="1268413" rtl="0" fontAlgn="base">
        <a:spcBef>
          <a:spcPct val="0"/>
        </a:spcBef>
        <a:spcAft>
          <a:spcPct val="0"/>
        </a:spcAft>
        <a:defRPr sz="6100">
          <a:solidFill>
            <a:schemeClr val="tx2"/>
          </a:solidFill>
          <a:latin typeface="Times New Roman" charset="0"/>
        </a:defRPr>
      </a:lvl9pPr>
    </p:titleStyle>
    <p:bodyStyle>
      <a:lvl1pPr marL="476250" indent="-476250" algn="l" defTabSz="1268413" rtl="0" eaLnBrk="0" fontAlgn="base" hangingPunct="0">
        <a:spcBef>
          <a:spcPct val="20000"/>
        </a:spcBef>
        <a:spcAft>
          <a:spcPct val="0"/>
        </a:spcAft>
        <a:buChar char="•"/>
        <a:defRPr sz="4400">
          <a:solidFill>
            <a:schemeClr val="tx1"/>
          </a:solidFill>
          <a:latin typeface="+mn-lt"/>
          <a:ea typeface="+mn-ea"/>
          <a:cs typeface="+mn-cs"/>
        </a:defRPr>
      </a:lvl1pPr>
      <a:lvl2pPr marL="1031875" indent="-396875" algn="l" defTabSz="1268413" rtl="0" eaLnBrk="0" fontAlgn="base" hangingPunct="0">
        <a:spcBef>
          <a:spcPct val="20000"/>
        </a:spcBef>
        <a:spcAft>
          <a:spcPct val="0"/>
        </a:spcAft>
        <a:buChar char="–"/>
        <a:defRPr sz="3900">
          <a:solidFill>
            <a:schemeClr val="tx1"/>
          </a:solidFill>
          <a:latin typeface="+mn-lt"/>
        </a:defRPr>
      </a:lvl2pPr>
      <a:lvl3pPr marL="1585913" indent="-317500" algn="l" defTabSz="1268413" rtl="0" eaLnBrk="0" fontAlgn="base" hangingPunct="0">
        <a:spcBef>
          <a:spcPct val="20000"/>
        </a:spcBef>
        <a:spcAft>
          <a:spcPct val="0"/>
        </a:spcAft>
        <a:buChar char="•"/>
        <a:defRPr sz="3300">
          <a:solidFill>
            <a:schemeClr val="tx1"/>
          </a:solidFill>
          <a:latin typeface="+mn-lt"/>
        </a:defRPr>
      </a:lvl3pPr>
      <a:lvl4pPr marL="2220913" indent="-317500" algn="l" defTabSz="1268413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4pPr>
      <a:lvl5pPr marL="2855913" indent="-317500" algn="l" defTabSz="1268413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5pPr>
      <a:lvl6pPr marL="3313113" indent="-317500" algn="l" defTabSz="1268413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6pPr>
      <a:lvl7pPr marL="3770313" indent="-317500" algn="l" defTabSz="1268413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7pPr>
      <a:lvl8pPr marL="4227513" indent="-317500" algn="l" defTabSz="1268413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8pPr>
      <a:lvl9pPr marL="4684713" indent="-317500" algn="l" defTabSz="1268413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0100" y="711200"/>
            <a:ext cx="90678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6919" tIns="63459" rIns="126919" bIns="6345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0100" y="2311400"/>
            <a:ext cx="9067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6919" tIns="63459" rIns="126919" bIns="634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100" y="7289800"/>
            <a:ext cx="22225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6919" tIns="63459" rIns="126919" bIns="63459" numCol="1" anchor="t" anchorCtr="0" compatLnSpc="1">
            <a:prstTxWarp prst="textNoShape">
              <a:avLst/>
            </a:prstTxWarp>
          </a:bodyPr>
          <a:lstStyle>
            <a:lvl1pPr>
              <a:defRPr sz="1900"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44900" y="7289800"/>
            <a:ext cx="3378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6919" tIns="63459" rIns="126919" bIns="63459" numCol="1" anchor="t" anchorCtr="0" compatLnSpc="1">
            <a:prstTxWarp prst="textNoShape">
              <a:avLst/>
            </a:prstTxWarp>
          </a:bodyPr>
          <a:lstStyle>
            <a:lvl1pPr algn="ctr">
              <a:defRPr sz="1900"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45400" y="7289800"/>
            <a:ext cx="22225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6919" tIns="63459" rIns="126919" bIns="63459" numCol="1" anchor="t" anchorCtr="0" compatLnSpc="1">
            <a:prstTxWarp prst="textNoShape">
              <a:avLst/>
            </a:prstTxWarp>
          </a:bodyPr>
          <a:lstStyle>
            <a:lvl1pPr algn="r">
              <a:defRPr sz="1900"/>
            </a:lvl1pPr>
          </a:lstStyle>
          <a:p>
            <a:fld id="{0B106A12-D323-4894-B41D-E31449E86EBA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651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1268413" rtl="0" eaLnBrk="0" fontAlgn="base" hangingPunct="0">
        <a:spcBef>
          <a:spcPct val="0"/>
        </a:spcBef>
        <a:spcAft>
          <a:spcPct val="0"/>
        </a:spcAft>
        <a:defRPr sz="6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268413" rtl="0" eaLnBrk="0" fontAlgn="base" hangingPunct="0">
        <a:spcBef>
          <a:spcPct val="0"/>
        </a:spcBef>
        <a:spcAft>
          <a:spcPct val="0"/>
        </a:spcAft>
        <a:defRPr sz="6100">
          <a:solidFill>
            <a:schemeClr val="tx2"/>
          </a:solidFill>
          <a:latin typeface="Times New Roman" charset="0"/>
        </a:defRPr>
      </a:lvl2pPr>
      <a:lvl3pPr algn="ctr" defTabSz="1268413" rtl="0" eaLnBrk="0" fontAlgn="base" hangingPunct="0">
        <a:spcBef>
          <a:spcPct val="0"/>
        </a:spcBef>
        <a:spcAft>
          <a:spcPct val="0"/>
        </a:spcAft>
        <a:defRPr sz="6100">
          <a:solidFill>
            <a:schemeClr val="tx2"/>
          </a:solidFill>
          <a:latin typeface="Times New Roman" charset="0"/>
        </a:defRPr>
      </a:lvl3pPr>
      <a:lvl4pPr algn="ctr" defTabSz="1268413" rtl="0" eaLnBrk="0" fontAlgn="base" hangingPunct="0">
        <a:spcBef>
          <a:spcPct val="0"/>
        </a:spcBef>
        <a:spcAft>
          <a:spcPct val="0"/>
        </a:spcAft>
        <a:defRPr sz="6100">
          <a:solidFill>
            <a:schemeClr val="tx2"/>
          </a:solidFill>
          <a:latin typeface="Times New Roman" charset="0"/>
        </a:defRPr>
      </a:lvl4pPr>
      <a:lvl5pPr algn="ctr" defTabSz="1268413" rtl="0" eaLnBrk="0" fontAlgn="base" hangingPunct="0">
        <a:spcBef>
          <a:spcPct val="0"/>
        </a:spcBef>
        <a:spcAft>
          <a:spcPct val="0"/>
        </a:spcAft>
        <a:defRPr sz="6100">
          <a:solidFill>
            <a:schemeClr val="tx2"/>
          </a:solidFill>
          <a:latin typeface="Times New Roman" charset="0"/>
        </a:defRPr>
      </a:lvl5pPr>
      <a:lvl6pPr marL="457200" algn="ctr" defTabSz="1268413" rtl="0" fontAlgn="base">
        <a:spcBef>
          <a:spcPct val="0"/>
        </a:spcBef>
        <a:spcAft>
          <a:spcPct val="0"/>
        </a:spcAft>
        <a:defRPr sz="6100">
          <a:solidFill>
            <a:schemeClr val="tx2"/>
          </a:solidFill>
          <a:latin typeface="Times New Roman" charset="0"/>
        </a:defRPr>
      </a:lvl6pPr>
      <a:lvl7pPr marL="914400" algn="ctr" defTabSz="1268413" rtl="0" fontAlgn="base">
        <a:spcBef>
          <a:spcPct val="0"/>
        </a:spcBef>
        <a:spcAft>
          <a:spcPct val="0"/>
        </a:spcAft>
        <a:defRPr sz="6100">
          <a:solidFill>
            <a:schemeClr val="tx2"/>
          </a:solidFill>
          <a:latin typeface="Times New Roman" charset="0"/>
        </a:defRPr>
      </a:lvl7pPr>
      <a:lvl8pPr marL="1371600" algn="ctr" defTabSz="1268413" rtl="0" fontAlgn="base">
        <a:spcBef>
          <a:spcPct val="0"/>
        </a:spcBef>
        <a:spcAft>
          <a:spcPct val="0"/>
        </a:spcAft>
        <a:defRPr sz="6100">
          <a:solidFill>
            <a:schemeClr val="tx2"/>
          </a:solidFill>
          <a:latin typeface="Times New Roman" charset="0"/>
        </a:defRPr>
      </a:lvl8pPr>
      <a:lvl9pPr marL="1828800" algn="ctr" defTabSz="1268413" rtl="0" fontAlgn="base">
        <a:spcBef>
          <a:spcPct val="0"/>
        </a:spcBef>
        <a:spcAft>
          <a:spcPct val="0"/>
        </a:spcAft>
        <a:defRPr sz="6100">
          <a:solidFill>
            <a:schemeClr val="tx2"/>
          </a:solidFill>
          <a:latin typeface="Times New Roman" charset="0"/>
        </a:defRPr>
      </a:lvl9pPr>
    </p:titleStyle>
    <p:bodyStyle>
      <a:lvl1pPr marL="476250" indent="-476250" algn="l" defTabSz="1268413" rtl="0" eaLnBrk="0" fontAlgn="base" hangingPunct="0">
        <a:spcBef>
          <a:spcPct val="20000"/>
        </a:spcBef>
        <a:spcAft>
          <a:spcPct val="0"/>
        </a:spcAft>
        <a:buChar char="•"/>
        <a:defRPr sz="4400">
          <a:solidFill>
            <a:schemeClr val="tx1"/>
          </a:solidFill>
          <a:latin typeface="+mn-lt"/>
          <a:ea typeface="+mn-ea"/>
          <a:cs typeface="+mn-cs"/>
        </a:defRPr>
      </a:lvl1pPr>
      <a:lvl2pPr marL="1031875" indent="-396875" algn="l" defTabSz="1268413" rtl="0" eaLnBrk="0" fontAlgn="base" hangingPunct="0">
        <a:spcBef>
          <a:spcPct val="20000"/>
        </a:spcBef>
        <a:spcAft>
          <a:spcPct val="0"/>
        </a:spcAft>
        <a:buChar char="–"/>
        <a:defRPr sz="3900">
          <a:solidFill>
            <a:schemeClr val="tx1"/>
          </a:solidFill>
          <a:latin typeface="+mn-lt"/>
        </a:defRPr>
      </a:lvl2pPr>
      <a:lvl3pPr marL="1585913" indent="-317500" algn="l" defTabSz="1268413" rtl="0" eaLnBrk="0" fontAlgn="base" hangingPunct="0">
        <a:spcBef>
          <a:spcPct val="20000"/>
        </a:spcBef>
        <a:spcAft>
          <a:spcPct val="0"/>
        </a:spcAft>
        <a:buChar char="•"/>
        <a:defRPr sz="3300">
          <a:solidFill>
            <a:schemeClr val="tx1"/>
          </a:solidFill>
          <a:latin typeface="+mn-lt"/>
        </a:defRPr>
      </a:lvl3pPr>
      <a:lvl4pPr marL="2220913" indent="-317500" algn="l" defTabSz="1268413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4pPr>
      <a:lvl5pPr marL="2855913" indent="-317500" algn="l" defTabSz="1268413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5pPr>
      <a:lvl6pPr marL="3313113" indent="-317500" algn="l" defTabSz="1268413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6pPr>
      <a:lvl7pPr marL="3770313" indent="-317500" algn="l" defTabSz="1268413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7pPr>
      <a:lvl8pPr marL="4227513" indent="-317500" algn="l" defTabSz="1268413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8pPr>
      <a:lvl9pPr marL="4684713" indent="-317500" algn="l" defTabSz="1268413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0100" y="711200"/>
            <a:ext cx="90678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6919" tIns="63459" rIns="126919" bIns="6345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0100" y="2311400"/>
            <a:ext cx="9067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6919" tIns="63459" rIns="126919" bIns="634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100" y="7289800"/>
            <a:ext cx="22225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6919" tIns="63459" rIns="126919" bIns="63459" numCol="1" anchor="t" anchorCtr="0" compatLnSpc="1">
            <a:prstTxWarp prst="textNoShape">
              <a:avLst/>
            </a:prstTxWarp>
          </a:bodyPr>
          <a:lstStyle>
            <a:lvl1pPr>
              <a:defRPr sz="1900"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44900" y="7289800"/>
            <a:ext cx="3378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6919" tIns="63459" rIns="126919" bIns="63459" numCol="1" anchor="t" anchorCtr="0" compatLnSpc="1">
            <a:prstTxWarp prst="textNoShape">
              <a:avLst/>
            </a:prstTxWarp>
          </a:bodyPr>
          <a:lstStyle>
            <a:lvl1pPr algn="ctr">
              <a:defRPr sz="1900"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45400" y="7289800"/>
            <a:ext cx="22225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6919" tIns="63459" rIns="126919" bIns="63459" numCol="1" anchor="t" anchorCtr="0" compatLnSpc="1">
            <a:prstTxWarp prst="textNoShape">
              <a:avLst/>
            </a:prstTxWarp>
          </a:bodyPr>
          <a:lstStyle>
            <a:lvl1pPr algn="r">
              <a:defRPr sz="1900"/>
            </a:lvl1pPr>
          </a:lstStyle>
          <a:p>
            <a:fld id="{0B106A12-D323-4894-B41D-E31449E86EBA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44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1268413" rtl="0" eaLnBrk="0" fontAlgn="base" hangingPunct="0">
        <a:spcBef>
          <a:spcPct val="0"/>
        </a:spcBef>
        <a:spcAft>
          <a:spcPct val="0"/>
        </a:spcAft>
        <a:defRPr sz="6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268413" rtl="0" eaLnBrk="0" fontAlgn="base" hangingPunct="0">
        <a:spcBef>
          <a:spcPct val="0"/>
        </a:spcBef>
        <a:spcAft>
          <a:spcPct val="0"/>
        </a:spcAft>
        <a:defRPr sz="6100">
          <a:solidFill>
            <a:schemeClr val="tx2"/>
          </a:solidFill>
          <a:latin typeface="Times New Roman" charset="0"/>
        </a:defRPr>
      </a:lvl2pPr>
      <a:lvl3pPr algn="ctr" defTabSz="1268413" rtl="0" eaLnBrk="0" fontAlgn="base" hangingPunct="0">
        <a:spcBef>
          <a:spcPct val="0"/>
        </a:spcBef>
        <a:spcAft>
          <a:spcPct val="0"/>
        </a:spcAft>
        <a:defRPr sz="6100">
          <a:solidFill>
            <a:schemeClr val="tx2"/>
          </a:solidFill>
          <a:latin typeface="Times New Roman" charset="0"/>
        </a:defRPr>
      </a:lvl3pPr>
      <a:lvl4pPr algn="ctr" defTabSz="1268413" rtl="0" eaLnBrk="0" fontAlgn="base" hangingPunct="0">
        <a:spcBef>
          <a:spcPct val="0"/>
        </a:spcBef>
        <a:spcAft>
          <a:spcPct val="0"/>
        </a:spcAft>
        <a:defRPr sz="6100">
          <a:solidFill>
            <a:schemeClr val="tx2"/>
          </a:solidFill>
          <a:latin typeface="Times New Roman" charset="0"/>
        </a:defRPr>
      </a:lvl4pPr>
      <a:lvl5pPr algn="ctr" defTabSz="1268413" rtl="0" eaLnBrk="0" fontAlgn="base" hangingPunct="0">
        <a:spcBef>
          <a:spcPct val="0"/>
        </a:spcBef>
        <a:spcAft>
          <a:spcPct val="0"/>
        </a:spcAft>
        <a:defRPr sz="6100">
          <a:solidFill>
            <a:schemeClr val="tx2"/>
          </a:solidFill>
          <a:latin typeface="Times New Roman" charset="0"/>
        </a:defRPr>
      </a:lvl5pPr>
      <a:lvl6pPr marL="457200" algn="ctr" defTabSz="1268413" rtl="0" fontAlgn="base">
        <a:spcBef>
          <a:spcPct val="0"/>
        </a:spcBef>
        <a:spcAft>
          <a:spcPct val="0"/>
        </a:spcAft>
        <a:defRPr sz="6100">
          <a:solidFill>
            <a:schemeClr val="tx2"/>
          </a:solidFill>
          <a:latin typeface="Times New Roman" charset="0"/>
        </a:defRPr>
      </a:lvl6pPr>
      <a:lvl7pPr marL="914400" algn="ctr" defTabSz="1268413" rtl="0" fontAlgn="base">
        <a:spcBef>
          <a:spcPct val="0"/>
        </a:spcBef>
        <a:spcAft>
          <a:spcPct val="0"/>
        </a:spcAft>
        <a:defRPr sz="6100">
          <a:solidFill>
            <a:schemeClr val="tx2"/>
          </a:solidFill>
          <a:latin typeface="Times New Roman" charset="0"/>
        </a:defRPr>
      </a:lvl7pPr>
      <a:lvl8pPr marL="1371600" algn="ctr" defTabSz="1268413" rtl="0" fontAlgn="base">
        <a:spcBef>
          <a:spcPct val="0"/>
        </a:spcBef>
        <a:spcAft>
          <a:spcPct val="0"/>
        </a:spcAft>
        <a:defRPr sz="6100">
          <a:solidFill>
            <a:schemeClr val="tx2"/>
          </a:solidFill>
          <a:latin typeface="Times New Roman" charset="0"/>
        </a:defRPr>
      </a:lvl8pPr>
      <a:lvl9pPr marL="1828800" algn="ctr" defTabSz="1268413" rtl="0" fontAlgn="base">
        <a:spcBef>
          <a:spcPct val="0"/>
        </a:spcBef>
        <a:spcAft>
          <a:spcPct val="0"/>
        </a:spcAft>
        <a:defRPr sz="6100">
          <a:solidFill>
            <a:schemeClr val="tx2"/>
          </a:solidFill>
          <a:latin typeface="Times New Roman" charset="0"/>
        </a:defRPr>
      </a:lvl9pPr>
    </p:titleStyle>
    <p:bodyStyle>
      <a:lvl1pPr marL="476250" indent="-476250" algn="l" defTabSz="1268413" rtl="0" eaLnBrk="0" fontAlgn="base" hangingPunct="0">
        <a:spcBef>
          <a:spcPct val="20000"/>
        </a:spcBef>
        <a:spcAft>
          <a:spcPct val="0"/>
        </a:spcAft>
        <a:buChar char="•"/>
        <a:defRPr sz="4400">
          <a:solidFill>
            <a:schemeClr val="tx1"/>
          </a:solidFill>
          <a:latin typeface="+mn-lt"/>
          <a:ea typeface="+mn-ea"/>
          <a:cs typeface="+mn-cs"/>
        </a:defRPr>
      </a:lvl1pPr>
      <a:lvl2pPr marL="1031875" indent="-396875" algn="l" defTabSz="1268413" rtl="0" eaLnBrk="0" fontAlgn="base" hangingPunct="0">
        <a:spcBef>
          <a:spcPct val="20000"/>
        </a:spcBef>
        <a:spcAft>
          <a:spcPct val="0"/>
        </a:spcAft>
        <a:buChar char="–"/>
        <a:defRPr sz="3900">
          <a:solidFill>
            <a:schemeClr val="tx1"/>
          </a:solidFill>
          <a:latin typeface="+mn-lt"/>
        </a:defRPr>
      </a:lvl2pPr>
      <a:lvl3pPr marL="1585913" indent="-317500" algn="l" defTabSz="1268413" rtl="0" eaLnBrk="0" fontAlgn="base" hangingPunct="0">
        <a:spcBef>
          <a:spcPct val="20000"/>
        </a:spcBef>
        <a:spcAft>
          <a:spcPct val="0"/>
        </a:spcAft>
        <a:buChar char="•"/>
        <a:defRPr sz="3300">
          <a:solidFill>
            <a:schemeClr val="tx1"/>
          </a:solidFill>
          <a:latin typeface="+mn-lt"/>
        </a:defRPr>
      </a:lvl3pPr>
      <a:lvl4pPr marL="2220913" indent="-317500" algn="l" defTabSz="1268413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4pPr>
      <a:lvl5pPr marL="2855913" indent="-317500" algn="l" defTabSz="1268413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5pPr>
      <a:lvl6pPr marL="3313113" indent="-317500" algn="l" defTabSz="1268413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6pPr>
      <a:lvl7pPr marL="3770313" indent="-317500" algn="l" defTabSz="1268413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7pPr>
      <a:lvl8pPr marL="4227513" indent="-317500" algn="l" defTabSz="1268413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8pPr>
      <a:lvl9pPr marL="4684713" indent="-317500" algn="l" defTabSz="1268413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0100" y="711200"/>
            <a:ext cx="90678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6919" tIns="63459" rIns="126919" bIns="6345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0100" y="2311400"/>
            <a:ext cx="9067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6919" tIns="63459" rIns="126919" bIns="634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100" y="7289800"/>
            <a:ext cx="22225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6919" tIns="63459" rIns="126919" bIns="63459" numCol="1" anchor="t" anchorCtr="0" compatLnSpc="1">
            <a:prstTxWarp prst="textNoShape">
              <a:avLst/>
            </a:prstTxWarp>
          </a:bodyPr>
          <a:lstStyle>
            <a:lvl1pPr>
              <a:defRPr sz="1900"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44900" y="7289800"/>
            <a:ext cx="3378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6919" tIns="63459" rIns="126919" bIns="63459" numCol="1" anchor="t" anchorCtr="0" compatLnSpc="1">
            <a:prstTxWarp prst="textNoShape">
              <a:avLst/>
            </a:prstTxWarp>
          </a:bodyPr>
          <a:lstStyle>
            <a:lvl1pPr algn="ctr">
              <a:defRPr sz="1900"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45400" y="7289800"/>
            <a:ext cx="22225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6919" tIns="63459" rIns="126919" bIns="63459" numCol="1" anchor="t" anchorCtr="0" compatLnSpc="1">
            <a:prstTxWarp prst="textNoShape">
              <a:avLst/>
            </a:prstTxWarp>
          </a:bodyPr>
          <a:lstStyle>
            <a:lvl1pPr algn="r">
              <a:defRPr sz="1900"/>
            </a:lvl1pPr>
          </a:lstStyle>
          <a:p>
            <a:fld id="{0B106A12-D323-4894-B41D-E31449E86EBA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46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1268413" rtl="0" eaLnBrk="0" fontAlgn="base" hangingPunct="0">
        <a:spcBef>
          <a:spcPct val="0"/>
        </a:spcBef>
        <a:spcAft>
          <a:spcPct val="0"/>
        </a:spcAft>
        <a:defRPr sz="6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268413" rtl="0" eaLnBrk="0" fontAlgn="base" hangingPunct="0">
        <a:spcBef>
          <a:spcPct val="0"/>
        </a:spcBef>
        <a:spcAft>
          <a:spcPct val="0"/>
        </a:spcAft>
        <a:defRPr sz="6100">
          <a:solidFill>
            <a:schemeClr val="tx2"/>
          </a:solidFill>
          <a:latin typeface="Times New Roman" charset="0"/>
        </a:defRPr>
      </a:lvl2pPr>
      <a:lvl3pPr algn="ctr" defTabSz="1268413" rtl="0" eaLnBrk="0" fontAlgn="base" hangingPunct="0">
        <a:spcBef>
          <a:spcPct val="0"/>
        </a:spcBef>
        <a:spcAft>
          <a:spcPct val="0"/>
        </a:spcAft>
        <a:defRPr sz="6100">
          <a:solidFill>
            <a:schemeClr val="tx2"/>
          </a:solidFill>
          <a:latin typeface="Times New Roman" charset="0"/>
        </a:defRPr>
      </a:lvl3pPr>
      <a:lvl4pPr algn="ctr" defTabSz="1268413" rtl="0" eaLnBrk="0" fontAlgn="base" hangingPunct="0">
        <a:spcBef>
          <a:spcPct val="0"/>
        </a:spcBef>
        <a:spcAft>
          <a:spcPct val="0"/>
        </a:spcAft>
        <a:defRPr sz="6100">
          <a:solidFill>
            <a:schemeClr val="tx2"/>
          </a:solidFill>
          <a:latin typeface="Times New Roman" charset="0"/>
        </a:defRPr>
      </a:lvl4pPr>
      <a:lvl5pPr algn="ctr" defTabSz="1268413" rtl="0" eaLnBrk="0" fontAlgn="base" hangingPunct="0">
        <a:spcBef>
          <a:spcPct val="0"/>
        </a:spcBef>
        <a:spcAft>
          <a:spcPct val="0"/>
        </a:spcAft>
        <a:defRPr sz="6100">
          <a:solidFill>
            <a:schemeClr val="tx2"/>
          </a:solidFill>
          <a:latin typeface="Times New Roman" charset="0"/>
        </a:defRPr>
      </a:lvl5pPr>
      <a:lvl6pPr marL="457200" algn="ctr" defTabSz="1268413" rtl="0" fontAlgn="base">
        <a:spcBef>
          <a:spcPct val="0"/>
        </a:spcBef>
        <a:spcAft>
          <a:spcPct val="0"/>
        </a:spcAft>
        <a:defRPr sz="6100">
          <a:solidFill>
            <a:schemeClr val="tx2"/>
          </a:solidFill>
          <a:latin typeface="Times New Roman" charset="0"/>
        </a:defRPr>
      </a:lvl6pPr>
      <a:lvl7pPr marL="914400" algn="ctr" defTabSz="1268413" rtl="0" fontAlgn="base">
        <a:spcBef>
          <a:spcPct val="0"/>
        </a:spcBef>
        <a:spcAft>
          <a:spcPct val="0"/>
        </a:spcAft>
        <a:defRPr sz="6100">
          <a:solidFill>
            <a:schemeClr val="tx2"/>
          </a:solidFill>
          <a:latin typeface="Times New Roman" charset="0"/>
        </a:defRPr>
      </a:lvl7pPr>
      <a:lvl8pPr marL="1371600" algn="ctr" defTabSz="1268413" rtl="0" fontAlgn="base">
        <a:spcBef>
          <a:spcPct val="0"/>
        </a:spcBef>
        <a:spcAft>
          <a:spcPct val="0"/>
        </a:spcAft>
        <a:defRPr sz="6100">
          <a:solidFill>
            <a:schemeClr val="tx2"/>
          </a:solidFill>
          <a:latin typeface="Times New Roman" charset="0"/>
        </a:defRPr>
      </a:lvl8pPr>
      <a:lvl9pPr marL="1828800" algn="ctr" defTabSz="1268413" rtl="0" fontAlgn="base">
        <a:spcBef>
          <a:spcPct val="0"/>
        </a:spcBef>
        <a:spcAft>
          <a:spcPct val="0"/>
        </a:spcAft>
        <a:defRPr sz="6100">
          <a:solidFill>
            <a:schemeClr val="tx2"/>
          </a:solidFill>
          <a:latin typeface="Times New Roman" charset="0"/>
        </a:defRPr>
      </a:lvl9pPr>
    </p:titleStyle>
    <p:bodyStyle>
      <a:lvl1pPr marL="476250" indent="-476250" algn="l" defTabSz="1268413" rtl="0" eaLnBrk="0" fontAlgn="base" hangingPunct="0">
        <a:spcBef>
          <a:spcPct val="20000"/>
        </a:spcBef>
        <a:spcAft>
          <a:spcPct val="0"/>
        </a:spcAft>
        <a:buChar char="•"/>
        <a:defRPr sz="4400">
          <a:solidFill>
            <a:schemeClr val="tx1"/>
          </a:solidFill>
          <a:latin typeface="+mn-lt"/>
          <a:ea typeface="+mn-ea"/>
          <a:cs typeface="+mn-cs"/>
        </a:defRPr>
      </a:lvl1pPr>
      <a:lvl2pPr marL="1031875" indent="-396875" algn="l" defTabSz="1268413" rtl="0" eaLnBrk="0" fontAlgn="base" hangingPunct="0">
        <a:spcBef>
          <a:spcPct val="20000"/>
        </a:spcBef>
        <a:spcAft>
          <a:spcPct val="0"/>
        </a:spcAft>
        <a:buChar char="–"/>
        <a:defRPr sz="3900">
          <a:solidFill>
            <a:schemeClr val="tx1"/>
          </a:solidFill>
          <a:latin typeface="+mn-lt"/>
        </a:defRPr>
      </a:lvl2pPr>
      <a:lvl3pPr marL="1585913" indent="-317500" algn="l" defTabSz="1268413" rtl="0" eaLnBrk="0" fontAlgn="base" hangingPunct="0">
        <a:spcBef>
          <a:spcPct val="20000"/>
        </a:spcBef>
        <a:spcAft>
          <a:spcPct val="0"/>
        </a:spcAft>
        <a:buChar char="•"/>
        <a:defRPr sz="3300">
          <a:solidFill>
            <a:schemeClr val="tx1"/>
          </a:solidFill>
          <a:latin typeface="+mn-lt"/>
        </a:defRPr>
      </a:lvl3pPr>
      <a:lvl4pPr marL="2220913" indent="-317500" algn="l" defTabSz="1268413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4pPr>
      <a:lvl5pPr marL="2855913" indent="-317500" algn="l" defTabSz="1268413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5pPr>
      <a:lvl6pPr marL="3313113" indent="-317500" algn="l" defTabSz="1268413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6pPr>
      <a:lvl7pPr marL="3770313" indent="-317500" algn="l" defTabSz="1268413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7pPr>
      <a:lvl8pPr marL="4227513" indent="-317500" algn="l" defTabSz="1268413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8pPr>
      <a:lvl9pPr marL="4684713" indent="-317500" algn="l" defTabSz="1268413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533877" y="320675"/>
            <a:ext cx="9600247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6898" tIns="63448" rIns="126898" bIns="634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533877" y="1866918"/>
            <a:ext cx="9600247" cy="528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6898" tIns="63448" rIns="126898" bIns="634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533877" y="7415240"/>
            <a:ext cx="2488247" cy="427037"/>
          </a:xfrm>
          <a:prstGeom prst="rect">
            <a:avLst/>
          </a:prstGeom>
        </p:spPr>
        <p:txBody>
          <a:bodyPr vert="horz" lIns="126898" tIns="63448" rIns="126898" bIns="6344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645390" y="7415240"/>
            <a:ext cx="3377247" cy="427037"/>
          </a:xfrm>
          <a:prstGeom prst="rect">
            <a:avLst/>
          </a:prstGeom>
        </p:spPr>
        <p:txBody>
          <a:bodyPr vert="horz" lIns="126898" tIns="63448" rIns="126898" bIns="6344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645877" y="7415240"/>
            <a:ext cx="2488247" cy="427037"/>
          </a:xfrm>
          <a:prstGeom prst="rect">
            <a:avLst/>
          </a:prstGeom>
        </p:spPr>
        <p:txBody>
          <a:bodyPr vert="horz" lIns="126898" tIns="63448" rIns="126898" bIns="6344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658837F4-FDA3-448D-8E3E-15202103DB95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01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1268413" rtl="0" eaLnBrk="0" fontAlgn="base" hangingPunct="0">
        <a:spcBef>
          <a:spcPct val="0"/>
        </a:spcBef>
        <a:spcAft>
          <a:spcPct val="0"/>
        </a:spcAft>
        <a:defRPr sz="61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68413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Calibri" pitchFamily="34" charset="0"/>
        </a:defRPr>
      </a:lvl2pPr>
      <a:lvl3pPr algn="ctr" defTabSz="1268413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Calibri" pitchFamily="34" charset="0"/>
        </a:defRPr>
      </a:lvl3pPr>
      <a:lvl4pPr algn="ctr" defTabSz="1268413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Calibri" pitchFamily="34" charset="0"/>
        </a:defRPr>
      </a:lvl4pPr>
      <a:lvl5pPr algn="ctr" defTabSz="1268413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Calibri" pitchFamily="34" charset="0"/>
        </a:defRPr>
      </a:lvl5pPr>
      <a:lvl6pPr marL="457200" algn="ctr" defTabSz="1268413" rtl="0" fontAlgn="base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Calibri" pitchFamily="34" charset="0"/>
        </a:defRPr>
      </a:lvl6pPr>
      <a:lvl7pPr marL="914400" algn="ctr" defTabSz="1268413" rtl="0" fontAlgn="base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Calibri" pitchFamily="34" charset="0"/>
        </a:defRPr>
      </a:lvl7pPr>
      <a:lvl8pPr marL="1371600" algn="ctr" defTabSz="1268413" rtl="0" fontAlgn="base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Calibri" pitchFamily="34" charset="0"/>
        </a:defRPr>
      </a:lvl8pPr>
      <a:lvl9pPr marL="1828800" algn="ctr" defTabSz="1268413" rtl="0" fontAlgn="base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Calibri" pitchFamily="34" charset="0"/>
        </a:defRPr>
      </a:lvl9pPr>
    </p:titleStyle>
    <p:bodyStyle>
      <a:lvl1pPr marL="474663" indent="-474663" algn="l" defTabSz="12684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30288" indent="-395288" algn="l" defTabSz="12684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85913" indent="-315913" algn="l" defTabSz="12684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19325" indent="-315913" algn="l" defTabSz="12684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54325" indent="-315913" algn="l" defTabSz="12684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89674" indent="-317243" algn="l" defTabSz="126897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24159" indent="-317243" algn="l" defTabSz="126897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58644" indent="-317243" algn="l" defTabSz="126897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393132" indent="-317243" algn="l" defTabSz="126897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26897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4487" algn="l" defTabSz="126897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68972" algn="l" defTabSz="126897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03459" algn="l" defTabSz="126897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37944" algn="l" defTabSz="126897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72429" algn="l" defTabSz="126897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06918" algn="l" defTabSz="126897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41402" algn="l" defTabSz="126897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75888" algn="l" defTabSz="126897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533877" y="320675"/>
            <a:ext cx="9600247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6898" tIns="63448" rIns="126898" bIns="634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533877" y="1866918"/>
            <a:ext cx="9600247" cy="528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6898" tIns="63448" rIns="126898" bIns="634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533877" y="7415250"/>
            <a:ext cx="2488247" cy="427037"/>
          </a:xfrm>
          <a:prstGeom prst="rect">
            <a:avLst/>
          </a:prstGeom>
        </p:spPr>
        <p:txBody>
          <a:bodyPr vert="horz" lIns="126898" tIns="63448" rIns="126898" bIns="6344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645395" y="7415250"/>
            <a:ext cx="3377247" cy="427037"/>
          </a:xfrm>
          <a:prstGeom prst="rect">
            <a:avLst/>
          </a:prstGeom>
        </p:spPr>
        <p:txBody>
          <a:bodyPr vert="horz" lIns="126898" tIns="63448" rIns="126898" bIns="6344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645877" y="7415250"/>
            <a:ext cx="2488247" cy="427037"/>
          </a:xfrm>
          <a:prstGeom prst="rect">
            <a:avLst/>
          </a:prstGeom>
        </p:spPr>
        <p:txBody>
          <a:bodyPr vert="horz" lIns="126898" tIns="63448" rIns="126898" bIns="6344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658837F4-FDA3-448D-8E3E-15202103DB95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352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1268413" rtl="0" eaLnBrk="0" fontAlgn="base" hangingPunct="0">
        <a:spcBef>
          <a:spcPct val="0"/>
        </a:spcBef>
        <a:spcAft>
          <a:spcPct val="0"/>
        </a:spcAft>
        <a:defRPr sz="61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68413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Calibri" pitchFamily="34" charset="0"/>
        </a:defRPr>
      </a:lvl2pPr>
      <a:lvl3pPr algn="ctr" defTabSz="1268413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Calibri" pitchFamily="34" charset="0"/>
        </a:defRPr>
      </a:lvl3pPr>
      <a:lvl4pPr algn="ctr" defTabSz="1268413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Calibri" pitchFamily="34" charset="0"/>
        </a:defRPr>
      </a:lvl4pPr>
      <a:lvl5pPr algn="ctr" defTabSz="1268413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Calibri" pitchFamily="34" charset="0"/>
        </a:defRPr>
      </a:lvl5pPr>
      <a:lvl6pPr marL="457200" algn="ctr" defTabSz="1268413" rtl="0" fontAlgn="base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Calibri" pitchFamily="34" charset="0"/>
        </a:defRPr>
      </a:lvl6pPr>
      <a:lvl7pPr marL="914400" algn="ctr" defTabSz="1268413" rtl="0" fontAlgn="base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Calibri" pitchFamily="34" charset="0"/>
        </a:defRPr>
      </a:lvl7pPr>
      <a:lvl8pPr marL="1371600" algn="ctr" defTabSz="1268413" rtl="0" fontAlgn="base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Calibri" pitchFamily="34" charset="0"/>
        </a:defRPr>
      </a:lvl8pPr>
      <a:lvl9pPr marL="1828800" algn="ctr" defTabSz="1268413" rtl="0" fontAlgn="base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Calibri" pitchFamily="34" charset="0"/>
        </a:defRPr>
      </a:lvl9pPr>
    </p:titleStyle>
    <p:bodyStyle>
      <a:lvl1pPr marL="474663" indent="-474663" algn="l" defTabSz="12684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30288" indent="-395288" algn="l" defTabSz="12684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85913" indent="-315913" algn="l" defTabSz="12684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19325" indent="-315913" algn="l" defTabSz="12684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54325" indent="-315913" algn="l" defTabSz="12684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89674" indent="-317243" algn="l" defTabSz="126897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24159" indent="-317243" algn="l" defTabSz="126897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58644" indent="-317243" algn="l" defTabSz="126897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393132" indent="-317243" algn="l" defTabSz="126897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26897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4487" algn="l" defTabSz="126897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68972" algn="l" defTabSz="126897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03459" algn="l" defTabSz="126897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37944" algn="l" defTabSz="126897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72429" algn="l" defTabSz="126897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06918" algn="l" defTabSz="126897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41402" algn="l" defTabSz="126897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75888" algn="l" defTabSz="126897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533877" y="320675"/>
            <a:ext cx="9600247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6898" tIns="63448" rIns="126898" bIns="634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533877" y="1866901"/>
            <a:ext cx="9600247" cy="528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6898" tIns="63448" rIns="126898" bIns="634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533877" y="7415228"/>
            <a:ext cx="2488247" cy="427037"/>
          </a:xfrm>
          <a:prstGeom prst="rect">
            <a:avLst/>
          </a:prstGeom>
        </p:spPr>
        <p:txBody>
          <a:bodyPr vert="horz" lIns="126898" tIns="63448" rIns="126898" bIns="6344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645384" y="7415228"/>
            <a:ext cx="3377247" cy="427037"/>
          </a:xfrm>
          <a:prstGeom prst="rect">
            <a:avLst/>
          </a:prstGeom>
        </p:spPr>
        <p:txBody>
          <a:bodyPr vert="horz" lIns="126898" tIns="63448" rIns="126898" bIns="6344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645877" y="7415228"/>
            <a:ext cx="2488247" cy="427037"/>
          </a:xfrm>
          <a:prstGeom prst="rect">
            <a:avLst/>
          </a:prstGeom>
        </p:spPr>
        <p:txBody>
          <a:bodyPr vert="horz" lIns="126898" tIns="63448" rIns="126898" bIns="6344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658837F4-FDA3-448D-8E3E-15202103DB95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504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1268413" rtl="0" eaLnBrk="0" fontAlgn="base" hangingPunct="0">
        <a:spcBef>
          <a:spcPct val="0"/>
        </a:spcBef>
        <a:spcAft>
          <a:spcPct val="0"/>
        </a:spcAft>
        <a:defRPr sz="61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68413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Calibri" pitchFamily="34" charset="0"/>
        </a:defRPr>
      </a:lvl2pPr>
      <a:lvl3pPr algn="ctr" defTabSz="1268413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Calibri" pitchFamily="34" charset="0"/>
        </a:defRPr>
      </a:lvl3pPr>
      <a:lvl4pPr algn="ctr" defTabSz="1268413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Calibri" pitchFamily="34" charset="0"/>
        </a:defRPr>
      </a:lvl4pPr>
      <a:lvl5pPr algn="ctr" defTabSz="1268413" rtl="0" eaLnBrk="0" fontAlgn="base" hangingPunct="0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Calibri" pitchFamily="34" charset="0"/>
        </a:defRPr>
      </a:lvl5pPr>
      <a:lvl6pPr marL="457200" algn="ctr" defTabSz="1268413" rtl="0" fontAlgn="base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Calibri" pitchFamily="34" charset="0"/>
        </a:defRPr>
      </a:lvl6pPr>
      <a:lvl7pPr marL="914400" algn="ctr" defTabSz="1268413" rtl="0" fontAlgn="base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Calibri" pitchFamily="34" charset="0"/>
        </a:defRPr>
      </a:lvl7pPr>
      <a:lvl8pPr marL="1371600" algn="ctr" defTabSz="1268413" rtl="0" fontAlgn="base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Calibri" pitchFamily="34" charset="0"/>
        </a:defRPr>
      </a:lvl8pPr>
      <a:lvl9pPr marL="1828800" algn="ctr" defTabSz="1268413" rtl="0" fontAlgn="base">
        <a:spcBef>
          <a:spcPct val="0"/>
        </a:spcBef>
        <a:spcAft>
          <a:spcPct val="0"/>
        </a:spcAft>
        <a:defRPr sz="6100">
          <a:solidFill>
            <a:schemeClr val="tx1"/>
          </a:solidFill>
          <a:latin typeface="Calibri" pitchFamily="34" charset="0"/>
        </a:defRPr>
      </a:lvl9pPr>
    </p:titleStyle>
    <p:bodyStyle>
      <a:lvl1pPr marL="474663" indent="-474663" algn="l" defTabSz="12684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30288" indent="-395288" algn="l" defTabSz="12684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85913" indent="-315913" algn="l" defTabSz="12684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19325" indent="-315913" algn="l" defTabSz="12684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54325" indent="-315913" algn="l" defTabSz="12684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89674" indent="-317243" algn="l" defTabSz="126897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24159" indent="-317243" algn="l" defTabSz="126897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58644" indent="-317243" algn="l" defTabSz="126897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393132" indent="-317243" algn="l" defTabSz="126897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26897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4487" algn="l" defTabSz="126897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68972" algn="l" defTabSz="126897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03459" algn="l" defTabSz="126897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37944" algn="l" defTabSz="126897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72429" algn="l" defTabSz="126897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06918" algn="l" defTabSz="126897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41402" algn="l" defTabSz="126897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75888" algn="l" defTabSz="1268972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533400" y="320411"/>
            <a:ext cx="9601200" cy="1333500"/>
          </a:xfrm>
          <a:prstGeom prst="rect">
            <a:avLst/>
          </a:prstGeom>
        </p:spPr>
        <p:txBody>
          <a:bodyPr vert="horz" lIns="126898" tIns="63448" rIns="126898" bIns="63448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3400" y="1866903"/>
            <a:ext cx="9601200" cy="5280290"/>
          </a:xfrm>
          <a:prstGeom prst="rect">
            <a:avLst/>
          </a:prstGeom>
        </p:spPr>
        <p:txBody>
          <a:bodyPr vert="horz" lIns="126898" tIns="63448" rIns="126898" bIns="63448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533400" y="7415746"/>
            <a:ext cx="2489200" cy="425979"/>
          </a:xfrm>
          <a:prstGeom prst="rect">
            <a:avLst/>
          </a:prstGeom>
        </p:spPr>
        <p:txBody>
          <a:bodyPr vert="horz" lIns="126898" tIns="63448" rIns="126898" bIns="63448" rtlCol="0" anchor="ctr"/>
          <a:lstStyle>
            <a:lvl1pPr algn="l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dirty="0">
              <a:solidFill>
                <a:prstClr val="black">
                  <a:lumMod val="50000"/>
                  <a:lumOff val="50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644902" y="7415746"/>
            <a:ext cx="3378200" cy="425979"/>
          </a:xfrm>
          <a:prstGeom prst="rect">
            <a:avLst/>
          </a:prstGeom>
        </p:spPr>
        <p:txBody>
          <a:bodyPr vert="horz" lIns="126898" tIns="63448" rIns="126898" bIns="63448" rtlCol="0" anchor="ctr"/>
          <a:lstStyle>
            <a:lvl1pPr algn="ct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dirty="0">
              <a:solidFill>
                <a:prstClr val="black">
                  <a:lumMod val="50000"/>
                  <a:lumOff val="50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645400" y="7415746"/>
            <a:ext cx="2489200" cy="425979"/>
          </a:xfrm>
          <a:prstGeom prst="rect">
            <a:avLst/>
          </a:prstGeom>
        </p:spPr>
        <p:txBody>
          <a:bodyPr vert="horz" lIns="126898" tIns="63448" rIns="126898" bIns="63448" rtlCol="0" anchor="ctr"/>
          <a:lstStyle>
            <a:lvl1pPr algn="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17EA313-09A3-4558-910B-5D5632BE1E10}" type="slidenum">
              <a:rPr lang="cs-CZ" smtClean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lumMod val="50000"/>
                  <a:lumOff val="50000"/>
                </a:prst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41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52617" rtl="0" eaLnBrk="1" latinLnBrk="0" hangingPunct="1">
        <a:spcBef>
          <a:spcPct val="0"/>
        </a:spcBef>
        <a:buNone/>
        <a:defRPr sz="457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7232" indent="-357232" algn="l" defTabSz="952617" rtl="0" eaLnBrk="1" latinLnBrk="0" hangingPunct="1">
        <a:spcBef>
          <a:spcPct val="20000"/>
        </a:spcBef>
        <a:buFont typeface="Arial" pitchFamily="34" charset="0"/>
        <a:buChar char="•"/>
        <a:defRPr sz="3303" kern="1200">
          <a:solidFill>
            <a:schemeClr val="tx1"/>
          </a:solidFill>
          <a:latin typeface="+mn-lt"/>
          <a:ea typeface="+mn-ea"/>
          <a:cs typeface="+mn-cs"/>
        </a:defRPr>
      </a:lvl1pPr>
      <a:lvl2pPr marL="774002" indent="-297693" algn="l" defTabSz="952617" rtl="0" eaLnBrk="1" latinLnBrk="0" hangingPunct="1">
        <a:spcBef>
          <a:spcPct val="20000"/>
        </a:spcBef>
        <a:buFont typeface="Arial" pitchFamily="34" charset="0"/>
        <a:buChar char="–"/>
        <a:defRPr sz="2928" kern="1200">
          <a:solidFill>
            <a:schemeClr val="tx1"/>
          </a:solidFill>
          <a:latin typeface="+mn-lt"/>
          <a:ea typeface="+mn-ea"/>
          <a:cs typeface="+mn-cs"/>
        </a:defRPr>
      </a:lvl2pPr>
      <a:lvl3pPr marL="1190772" indent="-238154" algn="l" defTabSz="952617" rtl="0" eaLnBrk="1" latinLnBrk="0" hangingPunct="1">
        <a:spcBef>
          <a:spcPct val="20000"/>
        </a:spcBef>
        <a:buFont typeface="Arial" pitchFamily="34" charset="0"/>
        <a:buChar char="•"/>
        <a:defRPr sz="2477" kern="1200">
          <a:solidFill>
            <a:schemeClr val="tx1"/>
          </a:solidFill>
          <a:latin typeface="+mn-lt"/>
          <a:ea typeface="+mn-ea"/>
          <a:cs typeface="+mn-cs"/>
        </a:defRPr>
      </a:lvl3pPr>
      <a:lvl4pPr marL="1667080" indent="-238154" algn="l" defTabSz="952617" rtl="0" eaLnBrk="1" latinLnBrk="0" hangingPunct="1">
        <a:spcBef>
          <a:spcPct val="20000"/>
        </a:spcBef>
        <a:buFont typeface="Arial" pitchFamily="34" charset="0"/>
        <a:buChar char="–"/>
        <a:defRPr sz="2102" kern="1200">
          <a:solidFill>
            <a:schemeClr val="tx1"/>
          </a:solidFill>
          <a:latin typeface="+mn-lt"/>
          <a:ea typeface="+mn-ea"/>
          <a:cs typeface="+mn-cs"/>
        </a:defRPr>
      </a:lvl4pPr>
      <a:lvl5pPr marL="2143387" indent="-238154" algn="l" defTabSz="952617" rtl="0" eaLnBrk="1" latinLnBrk="0" hangingPunct="1">
        <a:spcBef>
          <a:spcPct val="20000"/>
        </a:spcBef>
        <a:buFont typeface="Arial" pitchFamily="34" charset="0"/>
        <a:buChar char="»"/>
        <a:defRPr sz="2102" kern="1200">
          <a:solidFill>
            <a:schemeClr val="tx1"/>
          </a:solidFill>
          <a:latin typeface="+mn-lt"/>
          <a:ea typeface="+mn-ea"/>
          <a:cs typeface="+mn-cs"/>
        </a:defRPr>
      </a:lvl5pPr>
      <a:lvl6pPr marL="2619698" indent="-238154" algn="l" defTabSz="952617" rtl="0" eaLnBrk="1" latinLnBrk="0" hangingPunct="1">
        <a:spcBef>
          <a:spcPct val="20000"/>
        </a:spcBef>
        <a:buFont typeface="Arial" pitchFamily="34" charset="0"/>
        <a:buChar char="•"/>
        <a:defRPr sz="2102" kern="1200">
          <a:solidFill>
            <a:schemeClr val="tx1"/>
          </a:solidFill>
          <a:latin typeface="+mn-lt"/>
          <a:ea typeface="+mn-ea"/>
          <a:cs typeface="+mn-cs"/>
        </a:defRPr>
      </a:lvl6pPr>
      <a:lvl7pPr marL="3096006" indent="-238154" algn="l" defTabSz="952617" rtl="0" eaLnBrk="1" latinLnBrk="0" hangingPunct="1">
        <a:spcBef>
          <a:spcPct val="20000"/>
        </a:spcBef>
        <a:buFont typeface="Arial" pitchFamily="34" charset="0"/>
        <a:buChar char="•"/>
        <a:defRPr sz="2102" kern="1200">
          <a:solidFill>
            <a:schemeClr val="tx1"/>
          </a:solidFill>
          <a:latin typeface="+mn-lt"/>
          <a:ea typeface="+mn-ea"/>
          <a:cs typeface="+mn-cs"/>
        </a:defRPr>
      </a:lvl7pPr>
      <a:lvl8pPr marL="3572314" indent="-238154" algn="l" defTabSz="952617" rtl="0" eaLnBrk="1" latinLnBrk="0" hangingPunct="1">
        <a:spcBef>
          <a:spcPct val="20000"/>
        </a:spcBef>
        <a:buFont typeface="Arial" pitchFamily="34" charset="0"/>
        <a:buChar char="•"/>
        <a:defRPr sz="2102" kern="1200">
          <a:solidFill>
            <a:schemeClr val="tx1"/>
          </a:solidFill>
          <a:latin typeface="+mn-lt"/>
          <a:ea typeface="+mn-ea"/>
          <a:cs typeface="+mn-cs"/>
        </a:defRPr>
      </a:lvl8pPr>
      <a:lvl9pPr marL="4048624" indent="-238154" algn="l" defTabSz="952617" rtl="0" eaLnBrk="1" latinLnBrk="0" hangingPunct="1">
        <a:spcBef>
          <a:spcPct val="20000"/>
        </a:spcBef>
        <a:buFont typeface="Arial" pitchFamily="34" charset="0"/>
        <a:buChar char="•"/>
        <a:defRPr sz="210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52617" rtl="0" eaLnBrk="1" latinLnBrk="0" hangingPunct="1">
        <a:defRPr sz="1877" kern="1200">
          <a:solidFill>
            <a:schemeClr val="tx1"/>
          </a:solidFill>
          <a:latin typeface="+mn-lt"/>
          <a:ea typeface="+mn-ea"/>
          <a:cs typeface="+mn-cs"/>
        </a:defRPr>
      </a:lvl1pPr>
      <a:lvl2pPr marL="476309" algn="l" defTabSz="952617" rtl="0" eaLnBrk="1" latinLnBrk="0" hangingPunct="1">
        <a:defRPr sz="1877" kern="1200">
          <a:solidFill>
            <a:schemeClr val="tx1"/>
          </a:solidFill>
          <a:latin typeface="+mn-lt"/>
          <a:ea typeface="+mn-ea"/>
          <a:cs typeface="+mn-cs"/>
        </a:defRPr>
      </a:lvl2pPr>
      <a:lvl3pPr marL="952617" algn="l" defTabSz="952617" rtl="0" eaLnBrk="1" latinLnBrk="0" hangingPunct="1">
        <a:defRPr sz="1877" kern="1200">
          <a:solidFill>
            <a:schemeClr val="tx1"/>
          </a:solidFill>
          <a:latin typeface="+mn-lt"/>
          <a:ea typeface="+mn-ea"/>
          <a:cs typeface="+mn-cs"/>
        </a:defRPr>
      </a:lvl3pPr>
      <a:lvl4pPr marL="1428927" algn="l" defTabSz="952617" rtl="0" eaLnBrk="1" latinLnBrk="0" hangingPunct="1">
        <a:defRPr sz="1877" kern="1200">
          <a:solidFill>
            <a:schemeClr val="tx1"/>
          </a:solidFill>
          <a:latin typeface="+mn-lt"/>
          <a:ea typeface="+mn-ea"/>
          <a:cs typeface="+mn-cs"/>
        </a:defRPr>
      </a:lvl4pPr>
      <a:lvl5pPr marL="1905235" algn="l" defTabSz="952617" rtl="0" eaLnBrk="1" latinLnBrk="0" hangingPunct="1">
        <a:defRPr sz="1877" kern="1200">
          <a:solidFill>
            <a:schemeClr val="tx1"/>
          </a:solidFill>
          <a:latin typeface="+mn-lt"/>
          <a:ea typeface="+mn-ea"/>
          <a:cs typeface="+mn-cs"/>
        </a:defRPr>
      </a:lvl5pPr>
      <a:lvl6pPr marL="2381542" algn="l" defTabSz="952617" rtl="0" eaLnBrk="1" latinLnBrk="0" hangingPunct="1">
        <a:defRPr sz="1877" kern="1200">
          <a:solidFill>
            <a:schemeClr val="tx1"/>
          </a:solidFill>
          <a:latin typeface="+mn-lt"/>
          <a:ea typeface="+mn-ea"/>
          <a:cs typeface="+mn-cs"/>
        </a:defRPr>
      </a:lvl6pPr>
      <a:lvl7pPr marL="2857853" algn="l" defTabSz="952617" rtl="0" eaLnBrk="1" latinLnBrk="0" hangingPunct="1">
        <a:defRPr sz="1877" kern="1200">
          <a:solidFill>
            <a:schemeClr val="tx1"/>
          </a:solidFill>
          <a:latin typeface="+mn-lt"/>
          <a:ea typeface="+mn-ea"/>
          <a:cs typeface="+mn-cs"/>
        </a:defRPr>
      </a:lvl7pPr>
      <a:lvl8pPr marL="3334160" algn="l" defTabSz="952617" rtl="0" eaLnBrk="1" latinLnBrk="0" hangingPunct="1">
        <a:defRPr sz="1877" kern="1200">
          <a:solidFill>
            <a:schemeClr val="tx1"/>
          </a:solidFill>
          <a:latin typeface="+mn-lt"/>
          <a:ea typeface="+mn-ea"/>
          <a:cs typeface="+mn-cs"/>
        </a:defRPr>
      </a:lvl8pPr>
      <a:lvl9pPr marL="3810469" algn="l" defTabSz="952617" rtl="0" eaLnBrk="1" latinLnBrk="0" hangingPunct="1">
        <a:defRPr sz="18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7"/>
          <p:cNvSpPr txBox="1">
            <a:spLocks noChangeArrowheads="1"/>
          </p:cNvSpPr>
          <p:nvPr/>
        </p:nvSpPr>
        <p:spPr bwMode="auto">
          <a:xfrm>
            <a:off x="653480" y="5008611"/>
            <a:ext cx="61926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2800" b="1" cap="small" dirty="0" smtClean="0">
                <a:solidFill>
                  <a:srgbClr val="004E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Zahájení zkušebního provozu ZEVO </a:t>
            </a:r>
            <a:r>
              <a:rPr lang="cs-CZ" sz="2800" b="1" cap="small" dirty="0" smtClean="0">
                <a:solidFill>
                  <a:srgbClr val="004E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Chotíkov</a:t>
            </a:r>
            <a:endParaRPr lang="cs-CZ" sz="2800" b="1" cap="small" dirty="0">
              <a:solidFill>
                <a:srgbClr val="004E8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291">
                        <a14:foregroundMark x1="49409" y1="83493" x2="68794" y2="77273"/>
                        <a14:foregroundMark x1="72104" y1="73445" x2="72104" y2="73445"/>
                        <a14:foregroundMark x1="75177" y1="70096" x2="75177" y2="70096"/>
                        <a14:foregroundMark x1="30733" y1="41866" x2="30733" y2="41866"/>
                        <a14:foregroundMark x1="35225" y1="33493" x2="40426" y2="33493"/>
                        <a14:foregroundMark x1="39953" y1="34928" x2="35225" y2="42823"/>
                        <a14:foregroundMark x1="26005" y1="46651" x2="39480" y2="25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248" y="3857802"/>
            <a:ext cx="2853480" cy="2824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817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7"/>
          <p:cNvSpPr txBox="1">
            <a:spLocks noChangeArrowheads="1"/>
          </p:cNvSpPr>
          <p:nvPr/>
        </p:nvSpPr>
        <p:spPr bwMode="auto">
          <a:xfrm>
            <a:off x="1229544" y="616124"/>
            <a:ext cx="62912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800" b="1" dirty="0" smtClean="0">
                <a:solidFill>
                  <a:srgbClr val="E15616"/>
                </a:solidFill>
                <a:latin typeface="Franklin Gothic Book" pitchFamily="34" charset="0"/>
              </a:rPr>
              <a:t>Garanční měření ZEVO Chotíkov – </a:t>
            </a:r>
            <a:r>
              <a:rPr lang="cs-CZ" sz="1800" b="1" dirty="0" smtClean="0">
                <a:solidFill>
                  <a:srgbClr val="E15616"/>
                </a:solidFill>
                <a:latin typeface="Franklin Gothic Book" pitchFamily="34" charset="0"/>
              </a:rPr>
              <a:t>měření emisí</a:t>
            </a:r>
            <a:endParaRPr lang="cs-CZ" sz="1800" b="1" dirty="0">
              <a:solidFill>
                <a:srgbClr val="E15616"/>
              </a:solidFill>
              <a:latin typeface="Franklin Gothic Book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99" y="1336204"/>
            <a:ext cx="6399493" cy="624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2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7"/>
          <p:cNvSpPr txBox="1">
            <a:spLocks noChangeArrowheads="1"/>
          </p:cNvSpPr>
          <p:nvPr/>
        </p:nvSpPr>
        <p:spPr bwMode="auto">
          <a:xfrm>
            <a:off x="1229544" y="616124"/>
            <a:ext cx="62912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800" b="1" dirty="0" smtClean="0">
                <a:solidFill>
                  <a:srgbClr val="E15616"/>
                </a:solidFill>
                <a:latin typeface="Franklin Gothic Book" pitchFamily="34" charset="0"/>
              </a:rPr>
              <a:t>Personální obsazení ZEVO Chotíkov</a:t>
            </a:r>
            <a:endParaRPr lang="cs-CZ" sz="1800" b="1" dirty="0">
              <a:solidFill>
                <a:srgbClr val="E15616"/>
              </a:solidFill>
              <a:latin typeface="Franklin Gothic Book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143000" y="1984276"/>
            <a:ext cx="85834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 směnový vedoucí</a:t>
            </a:r>
          </a:p>
          <a:p>
            <a:r>
              <a:rPr lang="cs-CZ" dirty="0" smtClean="0"/>
              <a:t>1 operátor – kotel, TG, čištění spalin</a:t>
            </a:r>
          </a:p>
          <a:p>
            <a:r>
              <a:rPr lang="cs-CZ" dirty="0" smtClean="0"/>
              <a:t>1 jeřábník – kabina jeřábníka umístěná přímo v bunkru na SKO</a:t>
            </a:r>
          </a:p>
          <a:p>
            <a:r>
              <a:rPr lang="cs-CZ" dirty="0" smtClean="0"/>
              <a:t>1 pochůzkář</a:t>
            </a:r>
          </a:p>
          <a:p>
            <a:r>
              <a:rPr lang="cs-CZ" dirty="0" smtClean="0"/>
              <a:t>1 zámečník</a:t>
            </a:r>
          </a:p>
          <a:p>
            <a:r>
              <a:rPr lang="cs-CZ" dirty="0" smtClean="0"/>
              <a:t>1 elektrikář</a:t>
            </a:r>
          </a:p>
          <a:p>
            <a:endParaRPr lang="cs-CZ" dirty="0">
              <a:solidFill>
                <a:srgbClr val="FF0000"/>
              </a:solidFill>
            </a:endParaRPr>
          </a:p>
          <a:p>
            <a:r>
              <a:rPr lang="cs-CZ" dirty="0" smtClean="0">
                <a:solidFill>
                  <a:srgbClr val="FF0000"/>
                </a:solidFill>
              </a:rPr>
              <a:t>6 pracovníků na směně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Pro celé ZEVO 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143000" y="2776364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>
              <a:solidFill>
                <a:srgbClr val="00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504" y="3238029"/>
            <a:ext cx="5717496" cy="380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51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 descr="\\Server\data\F\GRAFICKE\Teplarna\PP\PP_NEW-4_3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0" cy="800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8"/>
          <p:cNvSpPr txBox="1">
            <a:spLocks noChangeArrowheads="1"/>
          </p:cNvSpPr>
          <p:nvPr/>
        </p:nvSpPr>
        <p:spPr bwMode="auto">
          <a:xfrm>
            <a:off x="1157536" y="586802"/>
            <a:ext cx="71433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800" b="1" dirty="0" smtClean="0">
                <a:solidFill>
                  <a:srgbClr val="004E89"/>
                </a:solidFill>
                <a:latin typeface="Franklin Gothic Book" pitchFamily="34" charset="0"/>
              </a:rPr>
              <a:t> </a:t>
            </a:r>
            <a:r>
              <a:rPr lang="cs-CZ" sz="1800" b="1" dirty="0">
                <a:solidFill>
                  <a:srgbClr val="004E89"/>
                </a:solidFill>
                <a:latin typeface="Franklin Gothic Book" pitchFamily="34" charset="0"/>
              </a:rPr>
              <a:t>B</a:t>
            </a:r>
            <a:r>
              <a:rPr lang="cs-CZ" sz="1800" b="1" dirty="0" smtClean="0">
                <a:solidFill>
                  <a:srgbClr val="004E89"/>
                </a:solidFill>
                <a:latin typeface="Franklin Gothic Book" pitchFamily="34" charset="0"/>
              </a:rPr>
              <a:t>lokové schéma</a:t>
            </a:r>
            <a:endParaRPr lang="cs-CZ" sz="1800" b="1" dirty="0">
              <a:solidFill>
                <a:srgbClr val="004E89"/>
              </a:solidFill>
              <a:latin typeface="Franklin Gothic Book" pitchFamily="34" charset="0"/>
            </a:endParaRPr>
          </a:p>
        </p:txBody>
      </p:sp>
      <p:sp>
        <p:nvSpPr>
          <p:cNvPr id="2052" name="Text Box 9"/>
          <p:cNvSpPr txBox="1">
            <a:spLocks noChangeArrowheads="1"/>
          </p:cNvSpPr>
          <p:nvPr/>
        </p:nvSpPr>
        <p:spPr bwMode="auto">
          <a:xfrm>
            <a:off x="6858000" y="5486400"/>
            <a:ext cx="3457575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endParaRPr lang="cs-CZ" sz="1200" dirty="0">
              <a:solidFill>
                <a:srgbClr val="605D5C"/>
              </a:solidFill>
              <a:latin typeface="Franklin Gothic Demi" pitchFamily="34" charset="0"/>
            </a:endParaRPr>
          </a:p>
          <a:p>
            <a:pPr algn="r" eaLnBrk="1" hangingPunct="1">
              <a:spcBef>
                <a:spcPct val="50000"/>
              </a:spcBef>
            </a:pPr>
            <a:endParaRPr lang="cs-CZ" sz="1200" dirty="0">
              <a:solidFill>
                <a:srgbClr val="605D5C"/>
              </a:solidFill>
              <a:latin typeface="Franklin Gothic Demi" pitchFamily="34" charset="0"/>
            </a:endParaRPr>
          </a:p>
          <a:p>
            <a:pPr algn="r" eaLnBrk="1" hangingPunct="1">
              <a:spcBef>
                <a:spcPct val="50000"/>
              </a:spcBef>
            </a:pPr>
            <a:endParaRPr lang="cs-CZ" sz="1200" dirty="0">
              <a:solidFill>
                <a:srgbClr val="605D5C"/>
              </a:solidFill>
              <a:latin typeface="Franklin Gothic Demi" pitchFamily="34" charset="0"/>
            </a:endParaRPr>
          </a:p>
          <a:p>
            <a:pPr algn="r" eaLnBrk="1" hangingPunct="1">
              <a:spcBef>
                <a:spcPct val="50000"/>
              </a:spcBef>
            </a:pPr>
            <a:endParaRPr lang="cs-CZ" sz="1200" dirty="0">
              <a:solidFill>
                <a:srgbClr val="605D5C"/>
              </a:solidFill>
              <a:latin typeface="Franklin Gothic Demi" pitchFamily="34" charset="0"/>
            </a:endParaRPr>
          </a:p>
          <a:p>
            <a:pPr algn="r" eaLnBrk="1" hangingPunct="1">
              <a:spcBef>
                <a:spcPct val="50000"/>
              </a:spcBef>
            </a:pPr>
            <a:endParaRPr lang="cs-CZ" sz="1200" dirty="0">
              <a:solidFill>
                <a:srgbClr val="605D5C"/>
              </a:solidFill>
              <a:latin typeface="Franklin Gothic Demi" pitchFamily="34" charset="0"/>
            </a:endParaRPr>
          </a:p>
          <a:p>
            <a:pPr algn="r" eaLnBrk="1" hangingPunct="1">
              <a:spcBef>
                <a:spcPct val="50000"/>
              </a:spcBef>
            </a:pPr>
            <a:endParaRPr lang="cs-CZ" sz="1200" dirty="0">
              <a:solidFill>
                <a:srgbClr val="605D5C"/>
              </a:solidFill>
              <a:latin typeface="Franklin Gothic Demi" pitchFamily="34" charset="0"/>
            </a:endParaRPr>
          </a:p>
          <a:p>
            <a:pPr algn="r" eaLnBrk="1" hangingPunct="1">
              <a:spcBef>
                <a:spcPct val="50000"/>
              </a:spcBef>
            </a:pPr>
            <a:r>
              <a:rPr lang="cs-CZ" sz="1600" dirty="0">
                <a:solidFill>
                  <a:srgbClr val="004E89"/>
                </a:solidFill>
                <a:latin typeface="Franklin Gothic Demi" pitchFamily="34" charset="0"/>
              </a:rPr>
              <a:t>www. plzenskateplarenska.cz</a:t>
            </a:r>
          </a:p>
        </p:txBody>
      </p:sp>
      <p:pic>
        <p:nvPicPr>
          <p:cNvPr id="7" name="obrázek 14" descr="Mokra metoda_203201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9484" y="2349818"/>
            <a:ext cx="9685076" cy="4747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086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 descr="\\Server\data\F\GRAFICKE\Teplarna\PP\PP_NEW-4_3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0" cy="800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8"/>
          <p:cNvSpPr txBox="1">
            <a:spLocks noChangeArrowheads="1"/>
          </p:cNvSpPr>
          <p:nvPr/>
        </p:nvSpPr>
        <p:spPr bwMode="auto">
          <a:xfrm>
            <a:off x="1157536" y="586802"/>
            <a:ext cx="71433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800" b="1" dirty="0" smtClean="0">
                <a:solidFill>
                  <a:srgbClr val="004E89"/>
                </a:solidFill>
                <a:latin typeface="Franklin Gothic Book" pitchFamily="34" charset="0"/>
              </a:rPr>
              <a:t>Krytá vykládka ZEVO</a:t>
            </a:r>
            <a:endParaRPr lang="cs-CZ" sz="1800" b="1" dirty="0">
              <a:solidFill>
                <a:srgbClr val="004E89"/>
              </a:solidFill>
              <a:latin typeface="Franklin Gothic Book" pitchFamily="34" charset="0"/>
            </a:endParaRPr>
          </a:p>
        </p:txBody>
      </p:sp>
      <p:sp>
        <p:nvSpPr>
          <p:cNvPr id="2052" name="Text Box 9"/>
          <p:cNvSpPr txBox="1">
            <a:spLocks noChangeArrowheads="1"/>
          </p:cNvSpPr>
          <p:nvPr/>
        </p:nvSpPr>
        <p:spPr bwMode="auto">
          <a:xfrm>
            <a:off x="6858000" y="5486400"/>
            <a:ext cx="3457575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endParaRPr lang="cs-CZ" sz="1200" dirty="0">
              <a:solidFill>
                <a:srgbClr val="605D5C"/>
              </a:solidFill>
              <a:latin typeface="Franklin Gothic Demi" pitchFamily="34" charset="0"/>
            </a:endParaRPr>
          </a:p>
          <a:p>
            <a:pPr algn="r" eaLnBrk="1" hangingPunct="1">
              <a:spcBef>
                <a:spcPct val="50000"/>
              </a:spcBef>
            </a:pPr>
            <a:endParaRPr lang="cs-CZ" sz="1200" dirty="0">
              <a:solidFill>
                <a:srgbClr val="605D5C"/>
              </a:solidFill>
              <a:latin typeface="Franklin Gothic Demi" pitchFamily="34" charset="0"/>
            </a:endParaRPr>
          </a:p>
          <a:p>
            <a:pPr algn="r" eaLnBrk="1" hangingPunct="1">
              <a:spcBef>
                <a:spcPct val="50000"/>
              </a:spcBef>
            </a:pPr>
            <a:endParaRPr lang="cs-CZ" sz="1200" dirty="0">
              <a:solidFill>
                <a:srgbClr val="605D5C"/>
              </a:solidFill>
              <a:latin typeface="Franklin Gothic Demi" pitchFamily="34" charset="0"/>
            </a:endParaRPr>
          </a:p>
          <a:p>
            <a:pPr algn="r" eaLnBrk="1" hangingPunct="1">
              <a:spcBef>
                <a:spcPct val="50000"/>
              </a:spcBef>
            </a:pPr>
            <a:endParaRPr lang="cs-CZ" sz="1200" dirty="0">
              <a:solidFill>
                <a:srgbClr val="605D5C"/>
              </a:solidFill>
              <a:latin typeface="Franklin Gothic Demi" pitchFamily="34" charset="0"/>
            </a:endParaRPr>
          </a:p>
          <a:p>
            <a:pPr algn="r" eaLnBrk="1" hangingPunct="1">
              <a:spcBef>
                <a:spcPct val="50000"/>
              </a:spcBef>
            </a:pPr>
            <a:endParaRPr lang="cs-CZ" sz="1200" dirty="0">
              <a:solidFill>
                <a:srgbClr val="605D5C"/>
              </a:solidFill>
              <a:latin typeface="Franklin Gothic Demi" pitchFamily="34" charset="0"/>
            </a:endParaRPr>
          </a:p>
          <a:p>
            <a:pPr algn="r" eaLnBrk="1" hangingPunct="1">
              <a:spcBef>
                <a:spcPct val="50000"/>
              </a:spcBef>
            </a:pPr>
            <a:endParaRPr lang="cs-CZ" sz="1200" dirty="0">
              <a:solidFill>
                <a:srgbClr val="605D5C"/>
              </a:solidFill>
              <a:latin typeface="Franklin Gothic Demi" pitchFamily="34" charset="0"/>
            </a:endParaRPr>
          </a:p>
          <a:p>
            <a:pPr algn="r" eaLnBrk="1" hangingPunct="1">
              <a:spcBef>
                <a:spcPct val="50000"/>
              </a:spcBef>
            </a:pPr>
            <a:r>
              <a:rPr lang="cs-CZ" sz="1600" dirty="0">
                <a:solidFill>
                  <a:srgbClr val="004E89"/>
                </a:solidFill>
                <a:latin typeface="Franklin Gothic Demi" pitchFamily="34" charset="0"/>
              </a:rPr>
              <a:t>www. plzenskateplarenska.cz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040" y="3848306"/>
            <a:ext cx="4897542" cy="327618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5" y="1120180"/>
            <a:ext cx="5409051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0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 descr="\\Server\data\F\GRAFICKE\Teplarna\PP\PP_NEW-4_3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0" cy="800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8"/>
          <p:cNvSpPr txBox="1">
            <a:spLocks noChangeArrowheads="1"/>
          </p:cNvSpPr>
          <p:nvPr/>
        </p:nvSpPr>
        <p:spPr bwMode="auto">
          <a:xfrm>
            <a:off x="1157536" y="586802"/>
            <a:ext cx="71433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800" b="1" dirty="0" smtClean="0">
                <a:solidFill>
                  <a:srgbClr val="004E89"/>
                </a:solidFill>
                <a:latin typeface="Franklin Gothic Book" pitchFamily="34" charset="0"/>
              </a:rPr>
              <a:t>Bunkr na SKO</a:t>
            </a:r>
            <a:endParaRPr lang="cs-CZ" sz="1800" b="1" dirty="0">
              <a:solidFill>
                <a:srgbClr val="004E89"/>
              </a:solidFill>
              <a:latin typeface="Franklin Gothic Book" pitchFamily="34" charset="0"/>
            </a:endParaRPr>
          </a:p>
        </p:txBody>
      </p:sp>
      <p:sp>
        <p:nvSpPr>
          <p:cNvPr id="2052" name="Text Box 9"/>
          <p:cNvSpPr txBox="1">
            <a:spLocks noChangeArrowheads="1"/>
          </p:cNvSpPr>
          <p:nvPr/>
        </p:nvSpPr>
        <p:spPr bwMode="auto">
          <a:xfrm>
            <a:off x="6858000" y="5486400"/>
            <a:ext cx="3457575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endParaRPr lang="cs-CZ" sz="1200" dirty="0">
              <a:solidFill>
                <a:srgbClr val="605D5C"/>
              </a:solidFill>
              <a:latin typeface="Franklin Gothic Demi" pitchFamily="34" charset="0"/>
            </a:endParaRPr>
          </a:p>
          <a:p>
            <a:pPr algn="r" eaLnBrk="1" hangingPunct="1">
              <a:spcBef>
                <a:spcPct val="50000"/>
              </a:spcBef>
            </a:pPr>
            <a:endParaRPr lang="cs-CZ" sz="1200" dirty="0">
              <a:solidFill>
                <a:srgbClr val="605D5C"/>
              </a:solidFill>
              <a:latin typeface="Franklin Gothic Demi" pitchFamily="34" charset="0"/>
            </a:endParaRPr>
          </a:p>
          <a:p>
            <a:pPr algn="r" eaLnBrk="1" hangingPunct="1">
              <a:spcBef>
                <a:spcPct val="50000"/>
              </a:spcBef>
            </a:pPr>
            <a:endParaRPr lang="cs-CZ" sz="1200" dirty="0">
              <a:solidFill>
                <a:srgbClr val="605D5C"/>
              </a:solidFill>
              <a:latin typeface="Franklin Gothic Demi" pitchFamily="34" charset="0"/>
            </a:endParaRPr>
          </a:p>
          <a:p>
            <a:pPr algn="r" eaLnBrk="1" hangingPunct="1">
              <a:spcBef>
                <a:spcPct val="50000"/>
              </a:spcBef>
            </a:pPr>
            <a:endParaRPr lang="cs-CZ" sz="1200" dirty="0">
              <a:solidFill>
                <a:srgbClr val="605D5C"/>
              </a:solidFill>
              <a:latin typeface="Franklin Gothic Demi" pitchFamily="34" charset="0"/>
            </a:endParaRPr>
          </a:p>
          <a:p>
            <a:pPr algn="r" eaLnBrk="1" hangingPunct="1">
              <a:spcBef>
                <a:spcPct val="50000"/>
              </a:spcBef>
            </a:pPr>
            <a:endParaRPr lang="cs-CZ" sz="1200" dirty="0">
              <a:solidFill>
                <a:srgbClr val="605D5C"/>
              </a:solidFill>
              <a:latin typeface="Franklin Gothic Demi" pitchFamily="34" charset="0"/>
            </a:endParaRPr>
          </a:p>
          <a:p>
            <a:pPr algn="r" eaLnBrk="1" hangingPunct="1">
              <a:spcBef>
                <a:spcPct val="50000"/>
              </a:spcBef>
            </a:pPr>
            <a:endParaRPr lang="cs-CZ" sz="1200" dirty="0">
              <a:solidFill>
                <a:srgbClr val="605D5C"/>
              </a:solidFill>
              <a:latin typeface="Franklin Gothic Demi" pitchFamily="34" charset="0"/>
            </a:endParaRPr>
          </a:p>
          <a:p>
            <a:pPr algn="r" eaLnBrk="1" hangingPunct="1">
              <a:spcBef>
                <a:spcPct val="50000"/>
              </a:spcBef>
            </a:pPr>
            <a:r>
              <a:rPr lang="cs-CZ" sz="1600" dirty="0">
                <a:solidFill>
                  <a:srgbClr val="004E89"/>
                </a:solidFill>
                <a:latin typeface="Franklin Gothic Demi" pitchFamily="34" charset="0"/>
              </a:rPr>
              <a:t>www. plzenskateplarenska.cz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56" y="1111425"/>
            <a:ext cx="5400600" cy="359477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486" y="3828699"/>
            <a:ext cx="4980884" cy="3315401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70107" y="5152628"/>
            <a:ext cx="400141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Kapacita až 2000 tun SKO</a:t>
            </a:r>
          </a:p>
          <a:p>
            <a:endParaRPr lang="cs-CZ" dirty="0" smtClean="0"/>
          </a:p>
          <a:p>
            <a:r>
              <a:rPr lang="cs-CZ" dirty="0" smtClean="0"/>
              <a:t>Drtič na velkoobjemový odpad</a:t>
            </a:r>
          </a:p>
          <a:p>
            <a:endParaRPr lang="cs-CZ" dirty="0" smtClean="0"/>
          </a:p>
          <a:p>
            <a:r>
              <a:rPr lang="cs-CZ" dirty="0" smtClean="0"/>
              <a:t>2 jeřáby firmy DEMAG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035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 descr="\\Server\data\F\GRAFICKE\Teplarna\PP\PP_NEW-4_3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453"/>
            <a:ext cx="10668000" cy="800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8"/>
          <p:cNvSpPr txBox="1">
            <a:spLocks noChangeArrowheads="1"/>
          </p:cNvSpPr>
          <p:nvPr/>
        </p:nvSpPr>
        <p:spPr bwMode="auto">
          <a:xfrm>
            <a:off x="1157536" y="586802"/>
            <a:ext cx="71433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800" b="1">
                <a:solidFill>
                  <a:srgbClr val="004E89"/>
                </a:solidFill>
                <a:latin typeface="Franklin Gothic Book" pitchFamily="34" charset="0"/>
              </a:rPr>
              <a:t>Spalovací proces na MARTIN roštu s vratisuvným chodem</a:t>
            </a:r>
            <a:endParaRPr lang="cs-CZ" sz="1800" b="1" dirty="0">
              <a:solidFill>
                <a:srgbClr val="004E89"/>
              </a:solidFill>
              <a:latin typeface="Franklin Gothic Book" pitchFamily="34" charset="0"/>
            </a:endParaRPr>
          </a:p>
        </p:txBody>
      </p:sp>
      <p:sp>
        <p:nvSpPr>
          <p:cNvPr id="2052" name="Text Box 9"/>
          <p:cNvSpPr txBox="1">
            <a:spLocks noChangeArrowheads="1"/>
          </p:cNvSpPr>
          <p:nvPr/>
        </p:nvSpPr>
        <p:spPr bwMode="auto">
          <a:xfrm>
            <a:off x="6858000" y="5486400"/>
            <a:ext cx="3457575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endParaRPr lang="cs-CZ" sz="1200" dirty="0">
              <a:solidFill>
                <a:srgbClr val="605D5C"/>
              </a:solidFill>
              <a:latin typeface="Franklin Gothic Demi" pitchFamily="34" charset="0"/>
            </a:endParaRPr>
          </a:p>
          <a:p>
            <a:pPr algn="r" eaLnBrk="1" hangingPunct="1">
              <a:spcBef>
                <a:spcPct val="50000"/>
              </a:spcBef>
            </a:pPr>
            <a:endParaRPr lang="cs-CZ" sz="1200" dirty="0">
              <a:solidFill>
                <a:srgbClr val="605D5C"/>
              </a:solidFill>
              <a:latin typeface="Franklin Gothic Demi" pitchFamily="34" charset="0"/>
            </a:endParaRPr>
          </a:p>
          <a:p>
            <a:pPr algn="r" eaLnBrk="1" hangingPunct="1">
              <a:spcBef>
                <a:spcPct val="50000"/>
              </a:spcBef>
            </a:pPr>
            <a:endParaRPr lang="cs-CZ" sz="1200" dirty="0">
              <a:solidFill>
                <a:srgbClr val="605D5C"/>
              </a:solidFill>
              <a:latin typeface="Franklin Gothic Demi" pitchFamily="34" charset="0"/>
            </a:endParaRPr>
          </a:p>
          <a:p>
            <a:pPr algn="r" eaLnBrk="1" hangingPunct="1">
              <a:spcBef>
                <a:spcPct val="50000"/>
              </a:spcBef>
            </a:pPr>
            <a:endParaRPr lang="cs-CZ" sz="1200" dirty="0">
              <a:solidFill>
                <a:srgbClr val="605D5C"/>
              </a:solidFill>
              <a:latin typeface="Franklin Gothic Demi" pitchFamily="34" charset="0"/>
            </a:endParaRPr>
          </a:p>
          <a:p>
            <a:pPr algn="r" eaLnBrk="1" hangingPunct="1">
              <a:spcBef>
                <a:spcPct val="50000"/>
              </a:spcBef>
            </a:pPr>
            <a:endParaRPr lang="cs-CZ" sz="1200" dirty="0">
              <a:solidFill>
                <a:srgbClr val="605D5C"/>
              </a:solidFill>
              <a:latin typeface="Franklin Gothic Demi" pitchFamily="34" charset="0"/>
            </a:endParaRPr>
          </a:p>
          <a:p>
            <a:pPr algn="r" eaLnBrk="1" hangingPunct="1">
              <a:spcBef>
                <a:spcPct val="50000"/>
              </a:spcBef>
            </a:pPr>
            <a:endParaRPr lang="cs-CZ" sz="1200" dirty="0">
              <a:solidFill>
                <a:srgbClr val="605D5C"/>
              </a:solidFill>
              <a:latin typeface="Franklin Gothic Demi" pitchFamily="34" charset="0"/>
            </a:endParaRPr>
          </a:p>
          <a:p>
            <a:pPr algn="r" eaLnBrk="1" hangingPunct="1">
              <a:spcBef>
                <a:spcPct val="50000"/>
              </a:spcBef>
            </a:pPr>
            <a:r>
              <a:rPr lang="cs-CZ" sz="1600" dirty="0">
                <a:solidFill>
                  <a:srgbClr val="004E89"/>
                </a:solidFill>
                <a:latin typeface="Franklin Gothic Demi" pitchFamily="34" charset="0"/>
              </a:rPr>
              <a:t>www. plzenskateplarenska.cz</a:t>
            </a:r>
          </a:p>
        </p:txBody>
      </p:sp>
      <p:pic>
        <p:nvPicPr>
          <p:cNvPr id="6" name="Obrázek 5" descr="Popis: Combustion process_4E01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74" y="1576389"/>
            <a:ext cx="4878541" cy="429154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bdélník 7"/>
          <p:cNvSpPr/>
          <p:nvPr/>
        </p:nvSpPr>
        <p:spPr>
          <a:xfrm>
            <a:off x="5694040" y="1768252"/>
            <a:ext cx="4375132" cy="1641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450"/>
              </a:spcAft>
              <a:tabLst>
                <a:tab pos="135248" algn="l"/>
              </a:tabLst>
            </a:pPr>
            <a:r>
              <a:rPr lang="cs-CZ" sz="1050" kern="1400" dirty="0">
                <a:solidFill>
                  <a:prstClr val="black"/>
                </a:solidFill>
                <a:latin typeface="Arial"/>
                <a:ea typeface="Times New Roman"/>
                <a:cs typeface="Arial"/>
              </a:rPr>
              <a:t>1.Začátek sušení odpadu a odplynění účinkem sálavého tepla plamene.	      </a:t>
            </a:r>
            <a:endParaRPr lang="cs-CZ" sz="1050" kern="1400" dirty="0">
              <a:solidFill>
                <a:prstClr val="black"/>
              </a:solidFill>
              <a:latin typeface="Arial"/>
              <a:ea typeface="Times New Roman"/>
              <a:cs typeface="Times New Roman"/>
            </a:endParaRPr>
          </a:p>
          <a:p>
            <a:pPr algn="just">
              <a:spcAft>
                <a:spcPts val="450"/>
              </a:spcAft>
              <a:tabLst>
                <a:tab pos="135248" algn="l"/>
              </a:tabLst>
            </a:pPr>
            <a:r>
              <a:rPr lang="cs-CZ" sz="1050" kern="1400" dirty="0">
                <a:solidFill>
                  <a:prstClr val="black"/>
                </a:solidFill>
                <a:latin typeface="Arial"/>
                <a:ea typeface="Times New Roman"/>
                <a:cs typeface="Arial"/>
              </a:rPr>
              <a:t>2.Dosušení, zplyňování a začátek primárního spalování.		                    </a:t>
            </a:r>
            <a:endParaRPr lang="cs-CZ" sz="1050" kern="1400" dirty="0">
              <a:solidFill>
                <a:prstClr val="black"/>
              </a:solidFill>
              <a:latin typeface="Arial"/>
              <a:ea typeface="Times New Roman"/>
              <a:cs typeface="Times New Roman"/>
            </a:endParaRPr>
          </a:p>
          <a:p>
            <a:pPr algn="just">
              <a:spcAft>
                <a:spcPts val="450"/>
              </a:spcAft>
              <a:tabLst>
                <a:tab pos="135248" algn="l"/>
              </a:tabLst>
            </a:pPr>
            <a:r>
              <a:rPr lang="cs-CZ" sz="1050" kern="1400" dirty="0">
                <a:solidFill>
                  <a:prstClr val="black"/>
                </a:solidFill>
                <a:latin typeface="Arial"/>
                <a:ea typeface="Times New Roman"/>
                <a:cs typeface="Arial"/>
              </a:rPr>
              <a:t>3.Primární spalování: přeměna pevných složek odpadu na plynný stav.</a:t>
            </a:r>
            <a:endParaRPr lang="cs-CZ" sz="1050" kern="1400" dirty="0">
              <a:solidFill>
                <a:prstClr val="black"/>
              </a:solidFill>
              <a:latin typeface="Arial"/>
              <a:ea typeface="Times New Roman"/>
              <a:cs typeface="Times New Roman"/>
            </a:endParaRPr>
          </a:p>
          <a:p>
            <a:pPr algn="just">
              <a:spcAft>
                <a:spcPts val="450"/>
              </a:spcAft>
              <a:tabLst>
                <a:tab pos="135248" algn="l"/>
              </a:tabLst>
            </a:pPr>
            <a:r>
              <a:rPr lang="cs-CZ" sz="1050" kern="1400" dirty="0">
                <a:solidFill>
                  <a:prstClr val="black"/>
                </a:solidFill>
                <a:latin typeface="Arial"/>
                <a:ea typeface="Times New Roman"/>
                <a:cs typeface="Arial"/>
              </a:rPr>
              <a:t>4.Dohoření </a:t>
            </a:r>
            <a:r>
              <a:rPr lang="cs-CZ" sz="1050" kern="1400" dirty="0" err="1">
                <a:solidFill>
                  <a:prstClr val="black"/>
                </a:solidFill>
                <a:latin typeface="Arial"/>
                <a:ea typeface="Times New Roman"/>
                <a:cs typeface="Arial"/>
              </a:rPr>
              <a:t>ložového</a:t>
            </a:r>
            <a:r>
              <a:rPr lang="cs-CZ" sz="1050" kern="1400" dirty="0">
                <a:solidFill>
                  <a:prstClr val="black"/>
                </a:solidFill>
                <a:latin typeface="Arial"/>
                <a:ea typeface="Times New Roman"/>
                <a:cs typeface="Arial"/>
              </a:rPr>
              <a:t> popela</a:t>
            </a:r>
            <a:endParaRPr lang="cs-CZ" sz="1050" kern="1400" dirty="0">
              <a:solidFill>
                <a:prstClr val="black"/>
              </a:solidFill>
              <a:latin typeface="Arial"/>
              <a:ea typeface="Times New Roman"/>
              <a:cs typeface="Times New Roman"/>
            </a:endParaRPr>
          </a:p>
          <a:p>
            <a:pPr algn="just">
              <a:spcAft>
                <a:spcPts val="450"/>
              </a:spcAft>
            </a:pPr>
            <a:r>
              <a:rPr lang="cs-CZ" sz="1050" kern="1400" dirty="0">
                <a:solidFill>
                  <a:prstClr val="black"/>
                </a:solidFill>
                <a:latin typeface="Arial"/>
                <a:ea typeface="Times New Roman"/>
                <a:cs typeface="Arial"/>
              </a:rPr>
              <a:t>5.Sekundární spalování: oxidace nespálených plynů pomocí přehřátého plynu.</a:t>
            </a:r>
            <a:endParaRPr lang="cs-CZ" sz="1050" kern="1400" dirty="0">
              <a:solidFill>
                <a:prstClr val="black"/>
              </a:solidFill>
              <a:latin typeface="Arial"/>
              <a:ea typeface="Times New Roman"/>
              <a:cs typeface="Times New Roman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395" y="3553901"/>
            <a:ext cx="4680180" cy="311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0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7"/>
          <p:cNvSpPr txBox="1">
            <a:spLocks noChangeArrowheads="1"/>
          </p:cNvSpPr>
          <p:nvPr/>
        </p:nvSpPr>
        <p:spPr bwMode="auto">
          <a:xfrm>
            <a:off x="1157536" y="616124"/>
            <a:ext cx="62912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800" b="1" dirty="0" smtClean="0">
                <a:solidFill>
                  <a:srgbClr val="E15616"/>
                </a:solidFill>
                <a:latin typeface="Franklin Gothic Book" pitchFamily="34" charset="0"/>
              </a:rPr>
              <a:t>ZEVO </a:t>
            </a:r>
            <a:r>
              <a:rPr lang="cs-CZ" sz="1800" b="1" dirty="0" smtClean="0">
                <a:solidFill>
                  <a:srgbClr val="E15616"/>
                </a:solidFill>
                <a:latin typeface="Franklin Gothic Book" pitchFamily="34" charset="0"/>
              </a:rPr>
              <a:t>Chotíkov - kotel</a:t>
            </a:r>
            <a:endParaRPr lang="cs-CZ" sz="1800" b="1" dirty="0">
              <a:solidFill>
                <a:srgbClr val="E15616"/>
              </a:solidFill>
              <a:latin typeface="Franklin Gothic Book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869504" y="1840260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Kotel se skládá ze tří otevřených, vertikálních tahů spojených s konvekčním tahem. Konvekční tah je složený z výparníkového </a:t>
            </a:r>
            <a:r>
              <a:rPr lang="cs-CZ" dirty="0" smtClean="0"/>
              <a:t>svazku. 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876318" y="4000500"/>
            <a:ext cx="49617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Konfigurace kotle je následující: </a:t>
            </a:r>
          </a:p>
          <a:p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Spalovací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komora a první tah </a:t>
            </a:r>
          </a:p>
          <a:p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Druhý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a třetí tah (radiační) </a:t>
            </a:r>
          </a:p>
          <a:p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Čtvrtý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tah s </a:t>
            </a:r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výparníkovým  svazkem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, přehříváky </a:t>
            </a:r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</a:rPr>
              <a:t>a ekonomizéry</a:t>
            </a:r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03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8133"/>
            <a:ext cx="9798496" cy="5853848"/>
          </a:xfrm>
          <a:prstGeom prst="rect">
            <a:avLst/>
          </a:prstGeom>
          <a:noFill/>
          <a:ln>
            <a:noFill/>
          </a:ln>
        </p:spPr>
      </p:pic>
      <p:sp>
        <p:nvSpPr>
          <p:cNvPr id="9219" name="TextovéPole 5"/>
          <p:cNvSpPr txBox="1">
            <a:spLocks noChangeArrowheads="1"/>
          </p:cNvSpPr>
          <p:nvPr/>
        </p:nvSpPr>
        <p:spPr bwMode="auto">
          <a:xfrm>
            <a:off x="248435" y="195389"/>
            <a:ext cx="66496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sz="3200" dirty="0">
                <a:solidFill>
                  <a:prstClr val="white"/>
                </a:solidFill>
                <a:latin typeface="Arial Black" pitchFamily="34" charset="0"/>
              </a:rPr>
              <a:t>ZEVO CHOTÍKOV </a:t>
            </a:r>
            <a:r>
              <a:rPr lang="cs-CZ" sz="3200" dirty="0" smtClean="0">
                <a:solidFill>
                  <a:prstClr val="white"/>
                </a:solidFill>
                <a:latin typeface="Arial Black" pitchFamily="34" charset="0"/>
              </a:rPr>
              <a:t>– </a:t>
            </a:r>
            <a:r>
              <a:rPr lang="cs-CZ" sz="3200" dirty="0" smtClean="0">
                <a:solidFill>
                  <a:prstClr val="white"/>
                </a:solidFill>
                <a:latin typeface="Arial Black" pitchFamily="34" charset="0"/>
              </a:rPr>
              <a:t>Kotelna</a:t>
            </a:r>
            <a:endParaRPr lang="cs-CZ" sz="3200" dirty="0">
              <a:solidFill>
                <a:prstClr val="white"/>
              </a:solidFill>
              <a:latin typeface="Arial Black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" y="6541981"/>
            <a:ext cx="8418039" cy="147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29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77000"/>
    </mc:Choice>
    <mc:Fallback>
      <p:transition advTm="277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958352" y="678436"/>
            <a:ext cx="7886427" cy="300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635" tIns="34318" rIns="68635" bIns="34318">
            <a:spAutoFit/>
          </a:bodyPr>
          <a:lstStyle/>
          <a:p>
            <a:r>
              <a:rPr lang="pl-PL" sz="1501" b="1" dirty="0" smtClean="0">
                <a:solidFill>
                  <a:srgbClr val="84C2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ČIŠTĚNÍ </a:t>
            </a:r>
            <a:r>
              <a:rPr lang="pl-PL" sz="1501" b="1" dirty="0">
                <a:solidFill>
                  <a:srgbClr val="84C2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SPALIN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7" y="2000493"/>
            <a:ext cx="5349492" cy="3652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901566" y="2219979"/>
            <a:ext cx="5334000" cy="4619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1" dirty="0">
                <a:solidFill>
                  <a:prstClr val="black"/>
                </a:solidFill>
                <a:latin typeface="Times New Roman" pitchFamily="18" charset="0"/>
              </a:rPr>
              <a:t>Neutralizovaná odpadní voda z mokrého čištění spalin je rozprašována v sušárně a uvolněné pevné látky se odpařují na soli.</a:t>
            </a:r>
          </a:p>
        </p:txBody>
      </p:sp>
      <p:cxnSp>
        <p:nvCxnSpPr>
          <p:cNvPr id="5" name="Přímá spojnice se šipkou 4"/>
          <p:cNvCxnSpPr/>
          <p:nvPr/>
        </p:nvCxnSpPr>
        <p:spPr>
          <a:xfrm flipH="1">
            <a:off x="1388039" y="2439465"/>
            <a:ext cx="3513527" cy="11826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délník 5"/>
          <p:cNvSpPr/>
          <p:nvPr/>
        </p:nvSpPr>
        <p:spPr>
          <a:xfrm>
            <a:off x="5418988" y="2811306"/>
            <a:ext cx="5334000" cy="4619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1" dirty="0">
                <a:solidFill>
                  <a:prstClr val="black"/>
                </a:solidFill>
                <a:latin typeface="Times New Roman" pitchFamily="18" charset="0"/>
              </a:rPr>
              <a:t>Textilní filtr, první stupeň suchého čištění spalin,  zadržuje rtuť, organické sloučeniny jako PCDD a PCDF</a:t>
            </a:r>
          </a:p>
        </p:txBody>
      </p:sp>
      <p:cxnSp>
        <p:nvCxnSpPr>
          <p:cNvPr id="8" name="Přímá spojnice se šipkou 7"/>
          <p:cNvCxnSpPr/>
          <p:nvPr/>
        </p:nvCxnSpPr>
        <p:spPr>
          <a:xfrm flipH="1">
            <a:off x="1982636" y="2865361"/>
            <a:ext cx="3457592" cy="9613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/>
          <p:cNvSpPr/>
          <p:nvPr/>
        </p:nvSpPr>
        <p:spPr>
          <a:xfrm>
            <a:off x="5766434" y="3346058"/>
            <a:ext cx="4739403" cy="646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1" dirty="0">
                <a:solidFill>
                  <a:prstClr val="black"/>
                </a:solidFill>
                <a:latin typeface="Times New Roman" pitchFamily="18" charset="0"/>
              </a:rPr>
              <a:t>Na prvním stupni mokrého čištění spalin jsou zachycovány </a:t>
            </a:r>
            <a:r>
              <a:rPr lang="cs-CZ" sz="1201" dirty="0" err="1">
                <a:solidFill>
                  <a:prstClr val="black"/>
                </a:solidFill>
                <a:latin typeface="Times New Roman" pitchFamily="18" charset="0"/>
              </a:rPr>
              <a:t>HCl</a:t>
            </a:r>
            <a:r>
              <a:rPr lang="cs-CZ" sz="1201" dirty="0">
                <a:solidFill>
                  <a:prstClr val="black"/>
                </a:solidFill>
                <a:latin typeface="Times New Roman" pitchFamily="18" charset="0"/>
              </a:rPr>
              <a:t>, HF a sloučeniny rtuti v kyselé prací vodě. Odpadní voda z prvního (kyselého) stupně čištění je odváděna do neutralizace</a:t>
            </a:r>
          </a:p>
        </p:txBody>
      </p:sp>
      <p:cxnSp>
        <p:nvCxnSpPr>
          <p:cNvPr id="13" name="Přímá spojnice se šipkou 12"/>
          <p:cNvCxnSpPr/>
          <p:nvPr/>
        </p:nvCxnSpPr>
        <p:spPr>
          <a:xfrm flipH="1">
            <a:off x="2631287" y="3459957"/>
            <a:ext cx="3135147" cy="5099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 13"/>
          <p:cNvSpPr/>
          <p:nvPr/>
        </p:nvSpPr>
        <p:spPr>
          <a:xfrm>
            <a:off x="5171837" y="4270772"/>
            <a:ext cx="5334000" cy="4619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1" dirty="0">
                <a:solidFill>
                  <a:prstClr val="black"/>
                </a:solidFill>
                <a:latin typeface="Times New Roman" pitchFamily="18" charset="0"/>
              </a:rPr>
              <a:t>Na druhém stupni (stupeň SO2) mokrého čištění spalin je absorbován SO2 v suspenzi sádry a vápenného hydrátu.</a:t>
            </a:r>
          </a:p>
        </p:txBody>
      </p:sp>
      <p:cxnSp>
        <p:nvCxnSpPr>
          <p:cNvPr id="16" name="Přímá spojnice se šipkou 15"/>
          <p:cNvCxnSpPr/>
          <p:nvPr/>
        </p:nvCxnSpPr>
        <p:spPr>
          <a:xfrm flipH="1" flipV="1">
            <a:off x="2847504" y="4108609"/>
            <a:ext cx="2324333" cy="27027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 16"/>
          <p:cNvSpPr/>
          <p:nvPr/>
        </p:nvSpPr>
        <p:spPr>
          <a:xfrm>
            <a:off x="5063729" y="4865368"/>
            <a:ext cx="5334000" cy="12010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1" dirty="0">
                <a:solidFill>
                  <a:prstClr val="black"/>
                </a:solidFill>
                <a:latin typeface="Times New Roman" pitchFamily="18" charset="0"/>
              </a:rPr>
              <a:t>V následně zařazeném </a:t>
            </a:r>
            <a:r>
              <a:rPr lang="cs-CZ" sz="1201" dirty="0" err="1">
                <a:solidFill>
                  <a:prstClr val="black"/>
                </a:solidFill>
                <a:latin typeface="Times New Roman" pitchFamily="18" charset="0"/>
              </a:rPr>
              <a:t>policy</a:t>
            </a:r>
            <a:r>
              <a:rPr lang="cs-CZ" sz="1201" dirty="0">
                <a:solidFill>
                  <a:prstClr val="black"/>
                </a:solidFill>
                <a:latin typeface="Times New Roman" pitchFamily="18" charset="0"/>
              </a:rPr>
              <a:t>-filtru (druhý textilní filtr) je prováděno další čištění spalin přidáváním adsorbentu (směs vápenného hydrátu a aktivního koksu) ve vloženém spalinovém kanálu.  Adsorbentem jsou přitom ve fázi letu ve spalinovém kanálu a během prodlevy na filtrační tkanině zachycovány zbytky rtuti, organických sloučenin, jako jsou PCDD a PCDF a SO3 Dále probíhá další odlučování prachu (také vznikajícího jako sekundární emise z 2. pračky).</a:t>
            </a:r>
          </a:p>
        </p:txBody>
      </p:sp>
      <p:cxnSp>
        <p:nvCxnSpPr>
          <p:cNvPr id="19" name="Přímá spojnice se šipkou 18"/>
          <p:cNvCxnSpPr/>
          <p:nvPr/>
        </p:nvCxnSpPr>
        <p:spPr>
          <a:xfrm flipH="1" flipV="1">
            <a:off x="3711432" y="3622120"/>
            <a:ext cx="1352297" cy="135135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6351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ovéPole 5"/>
          <p:cNvSpPr txBox="1">
            <a:spLocks noChangeArrowheads="1"/>
          </p:cNvSpPr>
          <p:nvPr/>
        </p:nvSpPr>
        <p:spPr bwMode="auto">
          <a:xfrm>
            <a:off x="248435" y="195389"/>
            <a:ext cx="954106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sz="3200" dirty="0">
                <a:solidFill>
                  <a:prstClr val="white"/>
                </a:solidFill>
                <a:latin typeface="Arial Black" pitchFamily="34" charset="0"/>
              </a:rPr>
              <a:t>ZEVO CHOTÍKOV </a:t>
            </a:r>
            <a:r>
              <a:rPr lang="cs-CZ" sz="3200" dirty="0" smtClean="0">
                <a:solidFill>
                  <a:prstClr val="white"/>
                </a:solidFill>
                <a:latin typeface="Arial Black" pitchFamily="34" charset="0"/>
              </a:rPr>
              <a:t>– </a:t>
            </a:r>
            <a:r>
              <a:rPr lang="cs-CZ" sz="3200" dirty="0" smtClean="0">
                <a:solidFill>
                  <a:prstClr val="white"/>
                </a:solidFill>
                <a:latin typeface="Arial Black" pitchFamily="34" charset="0"/>
              </a:rPr>
              <a:t>Čištění spalin </a:t>
            </a:r>
            <a:r>
              <a:rPr lang="cs-CZ" sz="3200" dirty="0" smtClean="0">
                <a:solidFill>
                  <a:prstClr val="white"/>
                </a:solidFill>
                <a:latin typeface="Arial Black" pitchFamily="34" charset="0"/>
              </a:rPr>
              <a:t>3D model ( ZAUNERGROUP Co.) </a:t>
            </a:r>
            <a:endParaRPr lang="cs-CZ" sz="3200" dirty="0">
              <a:solidFill>
                <a:prstClr val="white"/>
              </a:solidFill>
              <a:latin typeface="Arial Black" pitchFamily="34" charset="0"/>
            </a:endParaRPr>
          </a:p>
        </p:txBody>
      </p:sp>
      <p:pic>
        <p:nvPicPr>
          <p:cNvPr id="6" name="Bild 27"/>
          <p:cNvPicPr/>
          <p:nvPr/>
        </p:nvPicPr>
        <p:blipFill>
          <a:blip r:embed="rId3" cstate="print"/>
          <a:srcRect l="17460" t="13068" b="2015"/>
          <a:stretch>
            <a:fillRect/>
          </a:stretch>
        </p:blipFill>
        <p:spPr bwMode="auto">
          <a:xfrm>
            <a:off x="248435" y="1272607"/>
            <a:ext cx="10097453" cy="5544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8298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77000"/>
    </mc:Choice>
    <mc:Fallback>
      <p:transition advTm="277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 descr="\\Server\data\F\GRAFICKE\Teplarna\PP\PP_NEW-4_3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0" cy="800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8"/>
          <p:cNvSpPr txBox="1">
            <a:spLocks noChangeArrowheads="1"/>
          </p:cNvSpPr>
          <p:nvPr/>
        </p:nvSpPr>
        <p:spPr bwMode="auto">
          <a:xfrm>
            <a:off x="1157536" y="616124"/>
            <a:ext cx="71433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800" b="1" dirty="0" smtClean="0">
                <a:solidFill>
                  <a:srgbClr val="004E89"/>
                </a:solidFill>
                <a:latin typeface="Franklin Gothic Book" pitchFamily="34" charset="0"/>
              </a:rPr>
              <a:t>ZEVO</a:t>
            </a:r>
            <a:r>
              <a:rPr lang="cs-CZ" sz="1800" b="1" dirty="0" smtClean="0">
                <a:solidFill>
                  <a:srgbClr val="004E8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 </a:t>
            </a:r>
            <a:r>
              <a:rPr lang="cs-CZ" sz="1800" b="1" dirty="0" smtClean="0">
                <a:solidFill>
                  <a:srgbClr val="004E89"/>
                </a:solidFill>
                <a:latin typeface="Franklin Gothic Book" pitchFamily="34" charset="0"/>
              </a:rPr>
              <a:t>Chotíkov</a:t>
            </a:r>
            <a:endParaRPr lang="cs-CZ" sz="1800" b="1" dirty="0">
              <a:solidFill>
                <a:srgbClr val="004E89"/>
              </a:solidFill>
              <a:latin typeface="Franklin Gothic Book" pitchFamily="34" charset="0"/>
            </a:endParaRPr>
          </a:p>
        </p:txBody>
      </p:sp>
      <p:sp>
        <p:nvSpPr>
          <p:cNvPr id="2052" name="Text Box 9"/>
          <p:cNvSpPr txBox="1">
            <a:spLocks noChangeArrowheads="1"/>
          </p:cNvSpPr>
          <p:nvPr/>
        </p:nvSpPr>
        <p:spPr bwMode="auto">
          <a:xfrm>
            <a:off x="6858000" y="5486400"/>
            <a:ext cx="3457575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endParaRPr lang="cs-CZ" sz="1200" dirty="0">
              <a:solidFill>
                <a:srgbClr val="605D5C"/>
              </a:solidFill>
              <a:latin typeface="Franklin Gothic Demi" pitchFamily="34" charset="0"/>
            </a:endParaRPr>
          </a:p>
          <a:p>
            <a:pPr algn="r" eaLnBrk="1" hangingPunct="1">
              <a:spcBef>
                <a:spcPct val="50000"/>
              </a:spcBef>
            </a:pPr>
            <a:endParaRPr lang="cs-CZ" sz="1200" dirty="0">
              <a:solidFill>
                <a:srgbClr val="605D5C"/>
              </a:solidFill>
              <a:latin typeface="Franklin Gothic Demi" pitchFamily="34" charset="0"/>
            </a:endParaRPr>
          </a:p>
          <a:p>
            <a:pPr algn="r" eaLnBrk="1" hangingPunct="1">
              <a:spcBef>
                <a:spcPct val="50000"/>
              </a:spcBef>
            </a:pPr>
            <a:endParaRPr lang="cs-CZ" sz="1200" dirty="0">
              <a:solidFill>
                <a:srgbClr val="605D5C"/>
              </a:solidFill>
              <a:latin typeface="Franklin Gothic Demi" pitchFamily="34" charset="0"/>
            </a:endParaRPr>
          </a:p>
          <a:p>
            <a:pPr algn="r" eaLnBrk="1" hangingPunct="1">
              <a:spcBef>
                <a:spcPct val="50000"/>
              </a:spcBef>
            </a:pPr>
            <a:endParaRPr lang="cs-CZ" sz="1200" dirty="0">
              <a:solidFill>
                <a:srgbClr val="605D5C"/>
              </a:solidFill>
              <a:latin typeface="Franklin Gothic Demi" pitchFamily="34" charset="0"/>
            </a:endParaRPr>
          </a:p>
          <a:p>
            <a:pPr algn="r" eaLnBrk="1" hangingPunct="1">
              <a:spcBef>
                <a:spcPct val="50000"/>
              </a:spcBef>
            </a:pPr>
            <a:endParaRPr lang="cs-CZ" sz="1200" dirty="0">
              <a:solidFill>
                <a:srgbClr val="605D5C"/>
              </a:solidFill>
              <a:latin typeface="Franklin Gothic Demi" pitchFamily="34" charset="0"/>
            </a:endParaRPr>
          </a:p>
          <a:p>
            <a:pPr algn="r" eaLnBrk="1" hangingPunct="1">
              <a:spcBef>
                <a:spcPct val="50000"/>
              </a:spcBef>
            </a:pPr>
            <a:endParaRPr lang="cs-CZ" sz="1200" dirty="0">
              <a:solidFill>
                <a:srgbClr val="605D5C"/>
              </a:solidFill>
              <a:latin typeface="Franklin Gothic Demi" pitchFamily="34" charset="0"/>
            </a:endParaRPr>
          </a:p>
          <a:p>
            <a:pPr algn="r" eaLnBrk="1" hangingPunct="1">
              <a:spcBef>
                <a:spcPct val="50000"/>
              </a:spcBef>
            </a:pPr>
            <a:r>
              <a:rPr lang="cs-CZ" sz="1600" dirty="0">
                <a:solidFill>
                  <a:srgbClr val="004E89"/>
                </a:solidFill>
                <a:latin typeface="Franklin Gothic Demi" pitchFamily="34" charset="0"/>
              </a:rPr>
              <a:t>www. plzenskateplarenska.cz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09463" y="2704356"/>
            <a:ext cx="98061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Zahájení zkušebního provozu</a:t>
            </a:r>
            <a:endParaRPr lang="cs-CZ" sz="3200" b="1" dirty="0" smtClean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 algn="ctr">
              <a:buFont typeface="Wingdings" pitchFamily="2" charset="2"/>
              <a:buChar char="ü"/>
            </a:pPr>
            <a:endParaRPr lang="cs-CZ" sz="3200" b="1" dirty="0" smtClean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cs-CZ" sz="32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cs-CZ" sz="32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Garanční testy, aktuální zkušenosti s provozem</a:t>
            </a:r>
            <a:endParaRPr lang="cs-CZ" sz="3200" b="1" dirty="0" smtClean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87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7"/>
          <p:cNvSpPr txBox="1">
            <a:spLocks noChangeArrowheads="1"/>
          </p:cNvSpPr>
          <p:nvPr/>
        </p:nvSpPr>
        <p:spPr bwMode="auto">
          <a:xfrm>
            <a:off x="1157536" y="616124"/>
            <a:ext cx="62912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800" b="1" dirty="0" smtClean="0">
                <a:solidFill>
                  <a:srgbClr val="E15616"/>
                </a:solidFill>
                <a:latin typeface="Franklin Gothic Book" pitchFamily="34" charset="0"/>
              </a:rPr>
              <a:t>ZEVO Chotíkov finální podoba</a:t>
            </a:r>
            <a:endParaRPr lang="cs-CZ" sz="1800" b="1" dirty="0">
              <a:solidFill>
                <a:srgbClr val="E15616"/>
              </a:solidFill>
              <a:latin typeface="Franklin Gothic Book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04" y="1336204"/>
            <a:ext cx="8574360" cy="573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68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7"/>
          <p:cNvSpPr txBox="1">
            <a:spLocks noChangeArrowheads="1"/>
          </p:cNvSpPr>
          <p:nvPr/>
        </p:nvSpPr>
        <p:spPr bwMode="auto">
          <a:xfrm>
            <a:off x="1157536" y="616124"/>
            <a:ext cx="62912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800" b="1" dirty="0" smtClean="0">
                <a:solidFill>
                  <a:srgbClr val="E15616"/>
                </a:solidFill>
                <a:latin typeface="Franklin Gothic Book" pitchFamily="34" charset="0"/>
              </a:rPr>
              <a:t>ZEVO Chotíkov finální podoba</a:t>
            </a:r>
            <a:endParaRPr lang="cs-CZ" sz="1800" b="1" dirty="0">
              <a:solidFill>
                <a:srgbClr val="E15616"/>
              </a:solidFill>
              <a:latin typeface="Franklin Gothic Book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93" y="1264196"/>
            <a:ext cx="8747561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6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7"/>
          <p:cNvSpPr txBox="1">
            <a:spLocks noChangeArrowheads="1"/>
          </p:cNvSpPr>
          <p:nvPr/>
        </p:nvSpPr>
        <p:spPr bwMode="auto">
          <a:xfrm>
            <a:off x="1157536" y="616124"/>
            <a:ext cx="62912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800" b="1" dirty="0" smtClean="0">
                <a:solidFill>
                  <a:srgbClr val="E15616"/>
                </a:solidFill>
                <a:latin typeface="Franklin Gothic Book" pitchFamily="34" charset="0"/>
              </a:rPr>
              <a:t>ZEVO Chotíkov finální podoba</a:t>
            </a:r>
            <a:endParaRPr lang="cs-CZ" sz="1800" b="1" dirty="0">
              <a:solidFill>
                <a:srgbClr val="E15616"/>
              </a:solidFill>
              <a:latin typeface="Franklin Gothic Book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26" y="1300407"/>
            <a:ext cx="8585259" cy="572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5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7"/>
          <p:cNvSpPr txBox="1">
            <a:spLocks noChangeArrowheads="1"/>
          </p:cNvSpPr>
          <p:nvPr/>
        </p:nvSpPr>
        <p:spPr bwMode="auto">
          <a:xfrm>
            <a:off x="1157536" y="616124"/>
            <a:ext cx="62912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800" b="1" dirty="0" smtClean="0">
                <a:solidFill>
                  <a:srgbClr val="E15616"/>
                </a:solidFill>
                <a:latin typeface="Franklin Gothic Book" pitchFamily="34" charset="0"/>
              </a:rPr>
              <a:t>ZEVO Chotíkov finální podoba</a:t>
            </a:r>
            <a:endParaRPr lang="cs-CZ" sz="1800" b="1" dirty="0">
              <a:solidFill>
                <a:srgbClr val="E15616"/>
              </a:solidFill>
              <a:latin typeface="Franklin Gothic Book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191" y="2222524"/>
            <a:ext cx="6669185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1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13520" y="1276535"/>
            <a:ext cx="7776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/>
              <a:t>DĚKUJI ZA POZORNOST</a:t>
            </a:r>
            <a:endParaRPr lang="cs-CZ" sz="4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6414120" y="5224636"/>
            <a:ext cx="2481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Ing. Pavel </a:t>
            </a:r>
            <a:r>
              <a:rPr lang="cs-CZ" dirty="0" smtClean="0"/>
              <a:t>Drápela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629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7"/>
          <p:cNvSpPr txBox="1">
            <a:spLocks noChangeArrowheads="1"/>
          </p:cNvSpPr>
          <p:nvPr/>
        </p:nvSpPr>
        <p:spPr bwMode="auto">
          <a:xfrm>
            <a:off x="1143000" y="616124"/>
            <a:ext cx="62912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800" b="1" dirty="0" smtClean="0">
                <a:solidFill>
                  <a:srgbClr val="E15616"/>
                </a:solidFill>
                <a:latin typeface="Franklin Gothic Book" pitchFamily="34" charset="0"/>
              </a:rPr>
              <a:t>Stavební povolení??? </a:t>
            </a:r>
            <a:r>
              <a:rPr lang="cs-CZ" sz="1800" b="1" dirty="0" smtClean="0">
                <a:solidFill>
                  <a:srgbClr val="E15616"/>
                </a:solidFill>
                <a:latin typeface="Franklin Gothic Book" pitchFamily="34" charset="0"/>
              </a:rPr>
              <a:t>Stále stejná písnička……</a:t>
            </a:r>
            <a:endParaRPr lang="cs-CZ" sz="1800" b="1" dirty="0">
              <a:solidFill>
                <a:srgbClr val="E15616"/>
              </a:solidFill>
              <a:latin typeface="Franklin Gothic Book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143000" y="1984276"/>
            <a:ext cx="8583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Srpen 2016 </a:t>
            </a:r>
            <a:r>
              <a:rPr lang="cs-CZ" dirty="0" smtClean="0"/>
              <a:t> - ZEVO Chotíkov </a:t>
            </a:r>
            <a:r>
              <a:rPr lang="cs-CZ" u="sng" dirty="0" smtClean="0"/>
              <a:t>již potřetí </a:t>
            </a:r>
            <a:r>
              <a:rPr lang="cs-CZ" dirty="0" smtClean="0"/>
              <a:t>přišlo o stavební povolení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43000" y="2923799"/>
            <a:ext cx="81369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Soud dal za pravdu ekologickým aktivistům a zrušil dubnové rozhodnutí Krajského úřadu Středočeského kraje, který tehdy o spalovně rozhodoval kvůli žalobě ekologů na </a:t>
            </a:r>
            <a:r>
              <a:rPr lang="cs-CZ" u="sng" dirty="0"/>
              <a:t>podjatost</a:t>
            </a:r>
            <a:r>
              <a:rPr lang="cs-CZ" dirty="0"/>
              <a:t> plzeňského Krajského úřadu a platnost stavebního povolení potvrdil.</a:t>
            </a:r>
            <a:br>
              <a:rPr lang="cs-CZ" dirty="0"/>
            </a:b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034988" y="5709981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ZEVO Chotíkov </a:t>
            </a:r>
            <a:r>
              <a:rPr lang="cs-CZ" dirty="0" smtClean="0"/>
              <a:t>je od 12.8. 2016 ve zkušebním provozu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546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7"/>
          <p:cNvSpPr txBox="1">
            <a:spLocks noChangeArrowheads="1"/>
          </p:cNvSpPr>
          <p:nvPr/>
        </p:nvSpPr>
        <p:spPr bwMode="auto">
          <a:xfrm>
            <a:off x="1157536" y="610168"/>
            <a:ext cx="62912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800" b="1" dirty="0" smtClean="0">
                <a:solidFill>
                  <a:srgbClr val="E15616"/>
                </a:solidFill>
                <a:latin typeface="Franklin Gothic Book" pitchFamily="34" charset="0"/>
              </a:rPr>
              <a:t>Zkušební provoz ZEVO</a:t>
            </a:r>
            <a:endParaRPr lang="cs-CZ" sz="1800" b="1" dirty="0">
              <a:solidFill>
                <a:srgbClr val="E15616"/>
              </a:solidFill>
              <a:latin typeface="Franklin Gothic Book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301553" y="1624236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</a:t>
            </a:r>
            <a:r>
              <a:rPr lang="cs-CZ" dirty="0" smtClean="0"/>
              <a:t>poždění o 8 měsíců oproti původnímu plánu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343533" y="3568452"/>
            <a:ext cx="4336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Škody jsou desítky milionů korun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1334117" y="5512668"/>
            <a:ext cx="7168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Budou další spalovny na území ČR? Neexistuje právní ochrana investora, </a:t>
            </a:r>
            <a:r>
              <a:rPr lang="cs-CZ" u="sng" dirty="0" smtClean="0"/>
              <a:t>kdo bude chtít stavět ZEVO</a:t>
            </a:r>
            <a:r>
              <a:rPr lang="cs-CZ" dirty="0" smtClean="0"/>
              <a:t> za současného stavu?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797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7"/>
          <p:cNvSpPr txBox="1">
            <a:spLocks noChangeArrowheads="1"/>
          </p:cNvSpPr>
          <p:nvPr/>
        </p:nvSpPr>
        <p:spPr bwMode="auto">
          <a:xfrm>
            <a:off x="1157536" y="610168"/>
            <a:ext cx="62912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800" b="1" dirty="0" smtClean="0">
                <a:solidFill>
                  <a:srgbClr val="E15616"/>
                </a:solidFill>
                <a:latin typeface="Franklin Gothic Book" pitchFamily="34" charset="0"/>
              </a:rPr>
              <a:t>Zkušební provoz ZEVO</a:t>
            </a:r>
            <a:endParaRPr lang="cs-CZ" sz="1800" b="1" dirty="0">
              <a:solidFill>
                <a:srgbClr val="E15616"/>
              </a:solidFill>
              <a:latin typeface="Franklin Gothic Book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301553" y="1624236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00"/>
                </a:solidFill>
              </a:rPr>
              <a:t>Probíhá optimalizace jednotlivých provozních celků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279311" y="2920138"/>
            <a:ext cx="8681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0000"/>
                </a:solidFill>
              </a:rPr>
              <a:t>Online komunikace s jednotlivými dodavateli (ZAUNER,MARTIN) 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301553" y="4216041"/>
            <a:ext cx="8568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00"/>
                </a:solidFill>
              </a:rPr>
              <a:t>Optimalizace množství spáleného SKO dle výhřevnosti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334117" y="5512668"/>
            <a:ext cx="7168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00"/>
                </a:solidFill>
              </a:rPr>
              <a:t>Od začátku zkušebního provozu žádné markantní problémy, výroba elektřiny, od 4.10.2016 dodávka tepla pro Plzeň</a:t>
            </a:r>
            <a:endParaRPr lang="cs-CZ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39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ovéPole 5"/>
          <p:cNvSpPr txBox="1">
            <a:spLocks noChangeArrowheads="1"/>
          </p:cNvSpPr>
          <p:nvPr/>
        </p:nvSpPr>
        <p:spPr bwMode="auto">
          <a:xfrm>
            <a:off x="3026734" y="6790810"/>
            <a:ext cx="69713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sz="3200" dirty="0" smtClean="0">
                <a:solidFill>
                  <a:prstClr val="white"/>
                </a:solidFill>
                <a:latin typeface="Arial Black" pitchFamily="34" charset="0"/>
              </a:rPr>
              <a:t>ZÁKLADNÍ PARAMETRY ZEVO</a:t>
            </a:r>
            <a:endParaRPr lang="cs-CZ" sz="32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3075" name="Rectangle 11"/>
          <p:cNvSpPr>
            <a:spLocks noChangeArrowheads="1"/>
          </p:cNvSpPr>
          <p:nvPr/>
        </p:nvSpPr>
        <p:spPr bwMode="auto">
          <a:xfrm>
            <a:off x="19" y="-22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cs-CZ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076" name="Rectangle 17"/>
          <p:cNvSpPr>
            <a:spLocks noChangeArrowheads="1"/>
          </p:cNvSpPr>
          <p:nvPr/>
        </p:nvSpPr>
        <p:spPr bwMode="auto">
          <a:xfrm>
            <a:off x="19" y="454984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cs-CZ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4" y="3775504"/>
            <a:ext cx="3444875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813720" y="1392838"/>
            <a:ext cx="7184274" cy="4093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 smtClean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Množství odpadu			95 tis t/rok, 12t/h</a:t>
            </a:r>
          </a:p>
          <a:p>
            <a:endParaRPr lang="cs-CZ" sz="2000" dirty="0">
              <a:solidFill>
                <a:prstClr val="black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r>
              <a:rPr lang="cs-CZ" sz="2000" dirty="0" smtClean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Výhřevnost SKO		</a:t>
            </a:r>
            <a:r>
              <a:rPr lang="cs-CZ" sz="2000" dirty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	</a:t>
            </a:r>
            <a:r>
              <a:rPr lang="cs-CZ" sz="2000" dirty="0" smtClean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7 – 14 GJ/t</a:t>
            </a:r>
          </a:p>
          <a:p>
            <a:endParaRPr lang="cs-CZ" sz="2000" dirty="0" smtClean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r>
              <a:rPr lang="cs-CZ" sz="20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Průměrná výhřevnost SKO		10 GJ/t</a:t>
            </a:r>
          </a:p>
          <a:p>
            <a:endParaRPr lang="cs-CZ" sz="2000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r>
              <a:rPr lang="cs-CZ" sz="20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Parametry kotle			5,1 </a:t>
            </a:r>
            <a:r>
              <a:rPr lang="cs-CZ" sz="2000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Mpa</a:t>
            </a:r>
            <a:r>
              <a:rPr lang="cs-CZ" sz="20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425°C</a:t>
            </a:r>
          </a:p>
          <a:p>
            <a:endParaRPr lang="cs-CZ" sz="2000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r>
              <a:rPr lang="cs-CZ" sz="20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Parní výkon				42 t/h</a:t>
            </a:r>
          </a:p>
          <a:p>
            <a:endParaRPr lang="cs-CZ" sz="2000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r>
              <a:rPr lang="cs-CZ" sz="20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Výkon turbíny			10,5 </a:t>
            </a:r>
            <a:r>
              <a:rPr lang="cs-CZ" sz="2000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MWe</a:t>
            </a:r>
            <a:endParaRPr lang="cs-CZ" sz="2000" dirty="0" smtClean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endParaRPr lang="cs-CZ" sz="2000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r>
              <a:rPr lang="cs-CZ" sz="20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Tepelný výkon HV			22 </a:t>
            </a:r>
            <a:r>
              <a:rPr lang="cs-CZ" sz="2000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MWt</a:t>
            </a:r>
            <a:endParaRPr lang="cs-CZ" sz="20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906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11"/>
          <p:cNvSpPr>
            <a:spLocks noChangeArrowheads="1"/>
          </p:cNvSpPr>
          <p:nvPr/>
        </p:nvSpPr>
        <p:spPr bwMode="auto">
          <a:xfrm>
            <a:off x="14" y="-223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cs-CZ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106" name="Rectangle 17"/>
          <p:cNvSpPr>
            <a:spLocks noChangeArrowheads="1"/>
          </p:cNvSpPr>
          <p:nvPr/>
        </p:nvSpPr>
        <p:spPr bwMode="auto">
          <a:xfrm>
            <a:off x="14" y="454984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cs-CZ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107" name="TextovéPole 5"/>
          <p:cNvSpPr txBox="1">
            <a:spLocks noChangeArrowheads="1"/>
          </p:cNvSpPr>
          <p:nvPr/>
        </p:nvSpPr>
        <p:spPr bwMode="auto">
          <a:xfrm>
            <a:off x="3388061" y="7131050"/>
            <a:ext cx="697138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cs-CZ" sz="3200" dirty="0">
                <a:solidFill>
                  <a:prstClr val="white"/>
                </a:solidFill>
                <a:latin typeface="Arial Black" pitchFamily="34" charset="0"/>
              </a:rPr>
              <a:t>ZEVO </a:t>
            </a:r>
            <a:r>
              <a:rPr lang="cs-CZ" sz="3200" dirty="0" smtClean="0">
                <a:solidFill>
                  <a:prstClr val="white"/>
                </a:solidFill>
                <a:latin typeface="Arial Black" pitchFamily="34" charset="0"/>
              </a:rPr>
              <a:t>CHOTÍKOV</a:t>
            </a:r>
            <a:endParaRPr lang="cs-CZ" sz="32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7" name="TextovéPole 3"/>
          <p:cNvSpPr txBox="1">
            <a:spLocks noChangeArrowheads="1"/>
          </p:cNvSpPr>
          <p:nvPr/>
        </p:nvSpPr>
        <p:spPr bwMode="auto">
          <a:xfrm>
            <a:off x="1103530" y="228600"/>
            <a:ext cx="783786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cs-CZ" sz="2500" cap="all" dirty="0" err="1" smtClean="0">
                <a:solidFill>
                  <a:srgbClr val="004E87"/>
                </a:solidFill>
                <a:latin typeface="Arial Black" pitchFamily="34" charset="0"/>
              </a:rPr>
              <a:t>EMIsní</a:t>
            </a:r>
            <a:r>
              <a:rPr lang="cs-CZ" sz="2500" cap="all" dirty="0" smtClean="0">
                <a:solidFill>
                  <a:srgbClr val="004E87"/>
                </a:solidFill>
                <a:latin typeface="Arial Black" pitchFamily="34" charset="0"/>
              </a:rPr>
              <a:t> limity ZEVO</a:t>
            </a:r>
            <a:endParaRPr lang="cs-CZ" sz="2500" cap="all" dirty="0">
              <a:solidFill>
                <a:srgbClr val="004E87"/>
              </a:solidFill>
              <a:latin typeface="Arial Black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3128755" y="1424971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cs-CZ" sz="20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/>
          </p:nvPr>
        </p:nvGraphicFramePr>
        <p:xfrm>
          <a:off x="2903730" y="1424971"/>
          <a:ext cx="6885765" cy="40072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12345"/>
                <a:gridCol w="1451694"/>
                <a:gridCol w="1310863"/>
                <a:gridCol w="1310863"/>
              </a:tblGrid>
              <a:tr h="6578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311140" algn="l"/>
                        </a:tabLst>
                      </a:pPr>
                      <a:r>
                        <a:rPr lang="cs-CZ" sz="1100" kern="1400" dirty="0">
                          <a:effectLst/>
                        </a:rPr>
                        <a:t>Parametr/Druh emise</a:t>
                      </a:r>
                      <a:endParaRPr lang="cs-CZ" sz="1100" kern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311140" algn="l"/>
                        </a:tabLst>
                      </a:pPr>
                      <a:r>
                        <a:rPr lang="cs-CZ" sz="1100" kern="1400">
                          <a:effectLst/>
                        </a:rPr>
                        <a:t>BAT – 24hodinový průměr</a:t>
                      </a:r>
                      <a:endParaRPr lang="cs-CZ" sz="1100" kern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311140" algn="l"/>
                        </a:tabLst>
                      </a:pPr>
                      <a:r>
                        <a:rPr lang="cs-CZ" sz="1100" kern="1400">
                          <a:effectLst/>
                        </a:rPr>
                        <a:t>Emisní limit dle vyhl. 415/2012 Sb.</a:t>
                      </a:r>
                      <a:endParaRPr lang="cs-CZ" sz="1100" kern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900430" algn="l"/>
                        </a:tabLst>
                      </a:pPr>
                      <a:r>
                        <a:rPr lang="cs-CZ" sz="1100">
                          <a:effectLst/>
                        </a:rPr>
                        <a:t>Denní průměr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114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900430" algn="l"/>
                        </a:tabLst>
                      </a:pPr>
                      <a:r>
                        <a:rPr lang="cs-CZ" sz="1200">
                          <a:effectLst/>
                        </a:rPr>
                        <a:t>Tuhé znečišťující látky (TZL)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200" kern="1400">
                          <a:effectLst/>
                        </a:rPr>
                        <a:t>1 – 5</a:t>
                      </a:r>
                      <a:endParaRPr lang="cs-CZ" sz="1100" kern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200" kern="1400">
                          <a:effectLst/>
                        </a:rPr>
                        <a:t>10</a:t>
                      </a:r>
                      <a:endParaRPr lang="cs-CZ" sz="1100" kern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900430" algn="l"/>
                        </a:tabLst>
                      </a:pPr>
                      <a:r>
                        <a:rPr lang="cs-CZ" sz="1200">
                          <a:effectLst/>
                        </a:rPr>
                        <a:t>≤ 2,3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162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900430" algn="l"/>
                        </a:tabLst>
                      </a:pPr>
                      <a:r>
                        <a:rPr lang="cs-CZ" sz="1200">
                          <a:effectLst/>
                        </a:rPr>
                        <a:t>Organický uhlík (TOC)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200" kern="1400">
                          <a:effectLst/>
                        </a:rPr>
                        <a:t>1 – 10</a:t>
                      </a:r>
                      <a:endParaRPr lang="cs-CZ" sz="1100" kern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200" kern="1400">
                          <a:effectLst/>
                        </a:rPr>
                        <a:t>10</a:t>
                      </a:r>
                      <a:endParaRPr lang="cs-CZ" sz="1100" kern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900430" algn="l"/>
                        </a:tabLst>
                      </a:pPr>
                      <a:r>
                        <a:rPr lang="cs-CZ" sz="1200">
                          <a:effectLst/>
                        </a:rPr>
                        <a:t>≤ 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162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900430" algn="l"/>
                        </a:tabLst>
                      </a:pPr>
                      <a:r>
                        <a:rPr lang="cs-CZ" sz="1200">
                          <a:effectLst/>
                        </a:rPr>
                        <a:t>Chlorovodík (HCl)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200" kern="1400">
                          <a:effectLst/>
                        </a:rPr>
                        <a:t>1 – 8</a:t>
                      </a:r>
                      <a:endParaRPr lang="cs-CZ" sz="1100" kern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200" kern="1400">
                          <a:effectLst/>
                        </a:rPr>
                        <a:t>10</a:t>
                      </a:r>
                      <a:endParaRPr lang="cs-CZ" sz="1100" kern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900430" algn="l"/>
                        </a:tabLst>
                      </a:pPr>
                      <a:r>
                        <a:rPr lang="cs-CZ" sz="1200">
                          <a:effectLst/>
                        </a:rPr>
                        <a:t>≤ 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162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900430" algn="l"/>
                        </a:tabLst>
                      </a:pPr>
                      <a:r>
                        <a:rPr lang="cs-CZ" sz="1200" dirty="0">
                          <a:effectLst/>
                        </a:rPr>
                        <a:t>Fluorovodík (HF)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200" kern="1400">
                          <a:effectLst/>
                        </a:rPr>
                        <a:t>&lt; 1</a:t>
                      </a:r>
                      <a:endParaRPr lang="cs-CZ" sz="1100" kern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200" kern="1400">
                          <a:effectLst/>
                        </a:rPr>
                        <a:t>1</a:t>
                      </a:r>
                      <a:endParaRPr lang="cs-CZ" sz="1100" kern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900430" algn="l"/>
                        </a:tabLst>
                      </a:pPr>
                      <a:r>
                        <a:rPr lang="cs-CZ" sz="1200">
                          <a:effectLst/>
                        </a:rPr>
                        <a:t>≤ 0,8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162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900430" algn="l"/>
                        </a:tabLst>
                      </a:pPr>
                      <a:r>
                        <a:rPr lang="cs-CZ" sz="1200">
                          <a:effectLst/>
                        </a:rPr>
                        <a:t>Oxid siřičitý (SO</a:t>
                      </a:r>
                      <a:r>
                        <a:rPr lang="cs-CZ" sz="1200" baseline="-25000">
                          <a:effectLst/>
                        </a:rPr>
                        <a:t>2</a:t>
                      </a:r>
                      <a:r>
                        <a:rPr lang="cs-CZ" sz="1200">
                          <a:effectLst/>
                        </a:rPr>
                        <a:t>)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200" kern="1400">
                          <a:effectLst/>
                        </a:rPr>
                        <a:t>1 – 40</a:t>
                      </a:r>
                      <a:endParaRPr lang="cs-CZ" sz="1100" kern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200" kern="1400">
                          <a:effectLst/>
                        </a:rPr>
                        <a:t>50</a:t>
                      </a:r>
                      <a:endParaRPr lang="cs-CZ" sz="1100" kern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900430" algn="l"/>
                        </a:tabLst>
                      </a:pPr>
                      <a:r>
                        <a:rPr lang="cs-CZ" sz="1200">
                          <a:effectLst/>
                        </a:rPr>
                        <a:t>≤ 25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162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900430" algn="l"/>
                        </a:tabLst>
                      </a:pPr>
                      <a:r>
                        <a:rPr lang="cs-CZ" sz="1200">
                          <a:effectLst/>
                        </a:rPr>
                        <a:t>Oxid uhelnatý (CO)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200" kern="1400">
                          <a:effectLst/>
                        </a:rPr>
                        <a:t>5 – 30</a:t>
                      </a:r>
                      <a:endParaRPr lang="cs-CZ" sz="1100" kern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200" kern="1400">
                          <a:effectLst/>
                        </a:rPr>
                        <a:t>50</a:t>
                      </a:r>
                      <a:endParaRPr lang="cs-CZ" sz="1100" kern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900430" algn="l"/>
                        </a:tabLst>
                      </a:pPr>
                      <a:r>
                        <a:rPr lang="cs-CZ" sz="1200">
                          <a:effectLst/>
                        </a:rPr>
                        <a:t>≤ 25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162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900430" algn="l"/>
                        </a:tabLst>
                      </a:pPr>
                      <a:r>
                        <a:rPr lang="cs-CZ" sz="1200">
                          <a:effectLst/>
                        </a:rPr>
                        <a:t>Oxidy dusíku (NOx jako NO</a:t>
                      </a:r>
                      <a:r>
                        <a:rPr lang="cs-CZ" sz="1200" baseline="-25000">
                          <a:effectLst/>
                        </a:rPr>
                        <a:t>2</a:t>
                      </a:r>
                      <a:r>
                        <a:rPr lang="cs-CZ" sz="1200">
                          <a:effectLst/>
                        </a:rPr>
                        <a:t>)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200" kern="1400">
                          <a:effectLst/>
                        </a:rPr>
                        <a:t>40 – 100</a:t>
                      </a:r>
                      <a:endParaRPr lang="cs-CZ" sz="1100" kern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200" kern="1400">
                          <a:effectLst/>
                        </a:rPr>
                        <a:t>200</a:t>
                      </a:r>
                      <a:endParaRPr lang="cs-CZ" sz="1100" kern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900430" algn="l"/>
                        </a:tabLst>
                      </a:pPr>
                      <a:r>
                        <a:rPr lang="cs-CZ" sz="1200">
                          <a:effectLst/>
                        </a:rPr>
                        <a:t>≤ 70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68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900430" algn="l"/>
                        </a:tabLst>
                      </a:pPr>
                      <a:r>
                        <a:rPr lang="cs-CZ" sz="1200">
                          <a:effectLst/>
                        </a:rPr>
                        <a:t>Kadmium, Thalium (Cd + Tl)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200" kern="1400" dirty="0">
                          <a:effectLst/>
                        </a:rPr>
                        <a:t>nestanoven</a:t>
                      </a:r>
                      <a:r>
                        <a:rPr lang="cs-CZ" sz="1200" kern="1400" baseline="30000" dirty="0">
                          <a:effectLst/>
                        </a:rPr>
                        <a:t>1)</a:t>
                      </a:r>
                      <a:endParaRPr lang="cs-CZ" sz="1100" kern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200" kern="1400" dirty="0">
                          <a:effectLst/>
                        </a:rPr>
                        <a:t>0,05</a:t>
                      </a:r>
                      <a:endParaRPr lang="cs-CZ" sz="1100" kern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900430" algn="l"/>
                        </a:tabLst>
                      </a:pPr>
                      <a:r>
                        <a:rPr lang="cs-CZ" sz="1200" dirty="0">
                          <a:effectLst/>
                        </a:rPr>
                        <a:t>≤ 0,02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003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900430" algn="l"/>
                        </a:tabLst>
                      </a:pPr>
                      <a:r>
                        <a:rPr lang="cs-CZ" sz="1200">
                          <a:effectLst/>
                        </a:rPr>
                        <a:t>Rtuť a její sloučeniny (Hg)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200" kern="1400">
                          <a:effectLst/>
                        </a:rPr>
                        <a:t>0,001 – 0,02</a:t>
                      </a:r>
                      <a:endParaRPr lang="cs-CZ" sz="1100" kern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200" kern="1400" dirty="0">
                          <a:effectLst/>
                        </a:rPr>
                        <a:t>0,05</a:t>
                      </a:r>
                      <a:endParaRPr lang="cs-CZ" sz="1100" kern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900430" algn="l"/>
                        </a:tabLst>
                      </a:pPr>
                      <a:r>
                        <a:rPr lang="cs-CZ" sz="1200" dirty="0">
                          <a:effectLst/>
                        </a:rPr>
                        <a:t>≤ 0,015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005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900430" algn="l"/>
                        </a:tabLst>
                      </a:pPr>
                      <a:r>
                        <a:rPr lang="cs-CZ" sz="1200" dirty="0">
                          <a:effectLst/>
                        </a:rPr>
                        <a:t>Ostatní těžké kovy celkem </a:t>
                      </a:r>
                      <a:br>
                        <a:rPr lang="cs-CZ" sz="1200" dirty="0">
                          <a:effectLst/>
                        </a:rPr>
                      </a:br>
                      <a:r>
                        <a:rPr lang="cs-CZ" sz="1200" dirty="0">
                          <a:effectLst/>
                        </a:rPr>
                        <a:t>(</a:t>
                      </a:r>
                      <a:r>
                        <a:rPr lang="cs-CZ" sz="1200" dirty="0" err="1">
                          <a:effectLst/>
                        </a:rPr>
                        <a:t>Sb</a:t>
                      </a:r>
                      <a:r>
                        <a:rPr lang="cs-CZ" sz="1200" dirty="0">
                          <a:effectLst/>
                        </a:rPr>
                        <a:t>, As, </a:t>
                      </a:r>
                      <a:r>
                        <a:rPr lang="cs-CZ" sz="1200" dirty="0" err="1">
                          <a:effectLst/>
                        </a:rPr>
                        <a:t>Pb</a:t>
                      </a:r>
                      <a:r>
                        <a:rPr lang="cs-CZ" sz="1200" dirty="0">
                          <a:effectLst/>
                        </a:rPr>
                        <a:t>, </a:t>
                      </a:r>
                      <a:r>
                        <a:rPr lang="cs-CZ" sz="1200" dirty="0" err="1">
                          <a:effectLst/>
                        </a:rPr>
                        <a:t>Cr</a:t>
                      </a:r>
                      <a:r>
                        <a:rPr lang="cs-CZ" sz="1200" dirty="0">
                          <a:effectLst/>
                        </a:rPr>
                        <a:t>, Co, </a:t>
                      </a:r>
                      <a:r>
                        <a:rPr lang="cs-CZ" sz="1200" dirty="0" err="1">
                          <a:effectLst/>
                        </a:rPr>
                        <a:t>Cu</a:t>
                      </a:r>
                      <a:r>
                        <a:rPr lang="cs-CZ" sz="1200" dirty="0">
                          <a:effectLst/>
                        </a:rPr>
                        <a:t>, </a:t>
                      </a:r>
                      <a:r>
                        <a:rPr lang="cs-CZ" sz="1200" dirty="0" err="1">
                          <a:effectLst/>
                        </a:rPr>
                        <a:t>Mn</a:t>
                      </a:r>
                      <a:r>
                        <a:rPr lang="cs-CZ" sz="1200" dirty="0">
                          <a:effectLst/>
                        </a:rPr>
                        <a:t>, Ni, V)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200" kern="1400">
                          <a:effectLst/>
                        </a:rPr>
                        <a:t>nestanoven</a:t>
                      </a:r>
                      <a:r>
                        <a:rPr lang="cs-CZ" sz="1200" kern="1400" baseline="30000">
                          <a:effectLst/>
                        </a:rPr>
                        <a:t>1)</a:t>
                      </a:r>
                      <a:endParaRPr lang="cs-CZ" sz="1100" kern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200" kern="1400">
                          <a:effectLst/>
                        </a:rPr>
                        <a:t>0,5</a:t>
                      </a:r>
                      <a:endParaRPr lang="cs-CZ" sz="1100" kern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900430" algn="l"/>
                        </a:tabLst>
                      </a:pPr>
                      <a:r>
                        <a:rPr lang="cs-CZ" sz="1200" dirty="0">
                          <a:effectLst/>
                        </a:rPr>
                        <a:t>≤ 0,25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003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900430" algn="l"/>
                        </a:tabLst>
                      </a:pPr>
                      <a:r>
                        <a:rPr lang="cs-CZ" sz="1200">
                          <a:effectLst/>
                        </a:rPr>
                        <a:t>PCDD/PCDF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200" kern="1400">
                          <a:effectLst/>
                        </a:rPr>
                        <a:t>nestanoven</a:t>
                      </a:r>
                      <a:r>
                        <a:rPr lang="cs-CZ" sz="1200" kern="1400" baseline="30000">
                          <a:effectLst/>
                        </a:rPr>
                        <a:t>1)</a:t>
                      </a:r>
                      <a:endParaRPr lang="cs-CZ" sz="1100" kern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200" kern="1400" dirty="0">
                          <a:effectLst/>
                        </a:rPr>
                        <a:t>0,1 </a:t>
                      </a:r>
                      <a:r>
                        <a:rPr lang="cs-CZ" sz="1200" kern="1400" dirty="0" err="1">
                          <a:effectLst/>
                        </a:rPr>
                        <a:t>ng</a:t>
                      </a:r>
                      <a:r>
                        <a:rPr lang="cs-CZ" sz="1200" kern="1400" dirty="0">
                          <a:effectLst/>
                        </a:rPr>
                        <a:t>/m</a:t>
                      </a:r>
                      <a:r>
                        <a:rPr lang="cs-CZ" sz="1200" kern="1400" baseline="30000" dirty="0">
                          <a:effectLst/>
                        </a:rPr>
                        <a:t>3</a:t>
                      </a:r>
                      <a:endParaRPr lang="cs-CZ" sz="1100" kern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900430" algn="l"/>
                        </a:tabLst>
                      </a:pPr>
                      <a:r>
                        <a:rPr lang="cs-CZ" sz="1200">
                          <a:effectLst/>
                        </a:rPr>
                        <a:t>≤ 0,05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162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900430" algn="l"/>
                        </a:tabLst>
                      </a:pPr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200" kern="0">
                          <a:effectLst/>
                        </a:rPr>
                        <a:t> </a:t>
                      </a:r>
                      <a:endParaRPr lang="cs-CZ" sz="1100" kern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1200" kern="0">
                          <a:effectLst/>
                        </a:rPr>
                        <a:t> </a:t>
                      </a:r>
                      <a:endParaRPr lang="cs-CZ" sz="1100" kern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900430" algn="l"/>
                        </a:tabLs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8796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7"/>
          <p:cNvSpPr txBox="1">
            <a:spLocks noChangeArrowheads="1"/>
          </p:cNvSpPr>
          <p:nvPr/>
        </p:nvSpPr>
        <p:spPr bwMode="auto">
          <a:xfrm>
            <a:off x="1229544" y="616124"/>
            <a:ext cx="62912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800" b="1" dirty="0" smtClean="0">
                <a:solidFill>
                  <a:srgbClr val="E15616"/>
                </a:solidFill>
                <a:latin typeface="Franklin Gothic Book" pitchFamily="34" charset="0"/>
              </a:rPr>
              <a:t>Garanční měření ZEVO Chotíkov – přehled zkoušek</a:t>
            </a:r>
            <a:endParaRPr lang="cs-CZ" sz="1800" b="1" dirty="0">
              <a:solidFill>
                <a:srgbClr val="E15616"/>
              </a:solidFill>
              <a:latin typeface="Franklin Gothic Book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143000" y="1984276"/>
            <a:ext cx="8583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Měření a vyhodnocení :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143000" y="2776364"/>
            <a:ext cx="81369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r>
              <a:rPr lang="cs-CZ" dirty="0"/>
              <a:t>1. parního výkonu kotle a parametrů </a:t>
            </a:r>
            <a:r>
              <a:rPr lang="cs-CZ" dirty="0" smtClean="0"/>
              <a:t>páry </a:t>
            </a:r>
            <a:endParaRPr lang="cs-CZ" dirty="0"/>
          </a:p>
          <a:p>
            <a:r>
              <a:rPr lang="cs-CZ" dirty="0"/>
              <a:t>2. účinnosti kotle nepřímou metodou a bilance příkonu z </a:t>
            </a:r>
            <a:r>
              <a:rPr lang="cs-CZ" dirty="0" smtClean="0"/>
              <a:t>paliva</a:t>
            </a:r>
            <a:endParaRPr lang="cs-CZ" dirty="0"/>
          </a:p>
          <a:p>
            <a:r>
              <a:rPr lang="cs-CZ" dirty="0"/>
              <a:t>3. vyhodnocení doby setrvání spalin při teplotě vyšší než 850°C </a:t>
            </a:r>
            <a:r>
              <a:rPr lang="cs-CZ" dirty="0" smtClean="0"/>
              <a:t>4</a:t>
            </a:r>
            <a:r>
              <a:rPr lang="cs-CZ" dirty="0"/>
              <a:t>. vyhodnocení dodávky </a:t>
            </a:r>
            <a:r>
              <a:rPr lang="cs-CZ" dirty="0" smtClean="0"/>
              <a:t>elektřiny</a:t>
            </a:r>
            <a:endParaRPr lang="cs-CZ" dirty="0"/>
          </a:p>
          <a:p>
            <a:r>
              <a:rPr lang="cs-CZ" dirty="0"/>
              <a:t>5. výkonu na svorkách generátoru v kondenzačním </a:t>
            </a:r>
            <a:r>
              <a:rPr lang="cs-CZ" dirty="0" smtClean="0"/>
              <a:t>provozu </a:t>
            </a:r>
            <a:endParaRPr lang="cs-CZ" dirty="0"/>
          </a:p>
          <a:p>
            <a:r>
              <a:rPr lang="cs-CZ" dirty="0"/>
              <a:t>6. tlaku ve vzduchovém </a:t>
            </a:r>
            <a:r>
              <a:rPr lang="cs-CZ" dirty="0" smtClean="0"/>
              <a:t>kondenzátoru</a:t>
            </a:r>
          </a:p>
          <a:p>
            <a:r>
              <a:rPr lang="cs-CZ" dirty="0"/>
              <a:t>7. emise ve spalinách v </a:t>
            </a:r>
            <a:r>
              <a:rPr lang="cs-CZ" dirty="0" smtClean="0"/>
              <a:t>komíně</a:t>
            </a:r>
            <a:endParaRPr lang="cs-CZ" dirty="0"/>
          </a:p>
          <a:p>
            <a:r>
              <a:rPr lang="cs-CZ" dirty="0"/>
              <a:t>8. emise na výstupu z </a:t>
            </a:r>
            <a:r>
              <a:rPr lang="cs-CZ" dirty="0" smtClean="0"/>
              <a:t>kotle</a:t>
            </a:r>
            <a:endParaRPr lang="cs-CZ" dirty="0"/>
          </a:p>
          <a:p>
            <a:r>
              <a:rPr lang="cs-CZ" dirty="0" smtClean="0"/>
              <a:t>9</a:t>
            </a:r>
            <a:r>
              <a:rPr lang="cs-CZ" dirty="0"/>
              <a:t>. </a:t>
            </a:r>
            <a:r>
              <a:rPr lang="cs-CZ" dirty="0" smtClean="0"/>
              <a:t>měření </a:t>
            </a:r>
            <a:r>
              <a:rPr lang="cs-CZ" dirty="0"/>
              <a:t>teplot ve spalovací komoře pomocí odsávacích </a:t>
            </a:r>
            <a:r>
              <a:rPr lang="cs-CZ" dirty="0" smtClean="0"/>
              <a:t>   pyrometrů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590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7"/>
          <p:cNvSpPr txBox="1">
            <a:spLocks noChangeArrowheads="1"/>
          </p:cNvSpPr>
          <p:nvPr/>
        </p:nvSpPr>
        <p:spPr bwMode="auto">
          <a:xfrm>
            <a:off x="1229544" y="616124"/>
            <a:ext cx="62912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1800" b="1" dirty="0" smtClean="0">
                <a:solidFill>
                  <a:srgbClr val="E15616"/>
                </a:solidFill>
                <a:latin typeface="Franklin Gothic Book" pitchFamily="34" charset="0"/>
              </a:rPr>
              <a:t>Garanční měření ZEVO Chotíkov – přehled zkoušek</a:t>
            </a:r>
            <a:endParaRPr lang="cs-CZ" sz="1800" b="1" dirty="0">
              <a:solidFill>
                <a:srgbClr val="E15616"/>
              </a:solidFill>
              <a:latin typeface="Franklin Gothic Book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143000" y="1984276"/>
            <a:ext cx="85834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Odběry vzorků a následné vyhodnocení vlastností:</a:t>
            </a:r>
          </a:p>
          <a:p>
            <a:endParaRPr lang="cs-CZ" dirty="0">
              <a:solidFill>
                <a:srgbClr val="FF0000"/>
              </a:solidFill>
            </a:endParaRPr>
          </a:p>
          <a:p>
            <a:r>
              <a:rPr lang="cs-CZ" dirty="0"/>
              <a:t> </a:t>
            </a:r>
            <a:r>
              <a:rPr lang="cs-CZ" dirty="0" smtClean="0"/>
              <a:t>- škvára</a:t>
            </a:r>
          </a:p>
          <a:p>
            <a:r>
              <a:rPr lang="cs-CZ" dirty="0"/>
              <a:t> </a:t>
            </a:r>
            <a:r>
              <a:rPr lang="cs-CZ" dirty="0" smtClean="0"/>
              <a:t>- popílek </a:t>
            </a:r>
          </a:p>
          <a:p>
            <a:r>
              <a:rPr lang="cs-CZ" dirty="0"/>
              <a:t> </a:t>
            </a:r>
            <a:r>
              <a:rPr lang="cs-CZ" dirty="0" smtClean="0"/>
              <a:t>- sádrovcový koláč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Vyloučení nebezpečných vlastností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143000" y="2776364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429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9532</TotalTime>
  <Words>766</Words>
  <Application>Microsoft Office PowerPoint</Application>
  <PresentationFormat>Vlastní</PresentationFormat>
  <Paragraphs>201</Paragraphs>
  <Slides>24</Slides>
  <Notes>13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8</vt:i4>
      </vt:variant>
      <vt:variant>
        <vt:lpstr>Nadpisy snímků</vt:lpstr>
      </vt:variant>
      <vt:variant>
        <vt:i4>24</vt:i4>
      </vt:variant>
    </vt:vector>
  </HeadingPairs>
  <TitlesOfParts>
    <vt:vector size="39" baseType="lpstr">
      <vt:lpstr>Arial</vt:lpstr>
      <vt:lpstr>Arial Black</vt:lpstr>
      <vt:lpstr>Calibri</vt:lpstr>
      <vt:lpstr>Franklin Gothic Book</vt:lpstr>
      <vt:lpstr>Franklin Gothic Demi</vt:lpstr>
      <vt:lpstr>Times New Roman</vt:lpstr>
      <vt:lpstr>Wingdings</vt:lpstr>
      <vt:lpstr>3_Default Design</vt:lpstr>
      <vt:lpstr>2_Default Design</vt:lpstr>
      <vt:lpstr>7_Default Design</vt:lpstr>
      <vt:lpstr>Default Design</vt:lpstr>
      <vt:lpstr>5_Motiv sady Office</vt:lpstr>
      <vt:lpstr>4_Motiv sady Office</vt:lpstr>
      <vt:lpstr>6_Motiv sady Office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Matis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Bohunka</dc:creator>
  <cp:lastModifiedBy>Drápela Pavel, Ing.</cp:lastModifiedBy>
  <cp:revision>253</cp:revision>
  <dcterms:created xsi:type="dcterms:W3CDTF">2009-04-08T09:23:13Z</dcterms:created>
  <dcterms:modified xsi:type="dcterms:W3CDTF">2016-10-05T22:14:14Z</dcterms:modified>
</cp:coreProperties>
</file>